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257" r:id="rId6"/>
    <p:sldId id="258" r:id="rId7"/>
    <p:sldId id="259" r:id="rId8"/>
    <p:sldId id="260" r:id="rId9"/>
    <p:sldId id="261" r:id="rId10"/>
    <p:sldId id="271" r:id="rId11"/>
    <p:sldId id="262" r:id="rId12"/>
    <p:sldId id="296" r:id="rId13"/>
    <p:sldId id="263" r:id="rId14"/>
    <p:sldId id="267" r:id="rId15"/>
    <p:sldId id="297" r:id="rId16"/>
    <p:sldId id="282" r:id="rId17"/>
    <p:sldId id="293" r:id="rId18"/>
    <p:sldId id="294" r:id="rId19"/>
    <p:sldId id="295" r:id="rId20"/>
    <p:sldId id="298" r:id="rId21"/>
    <p:sldId id="268" r:id="rId22"/>
    <p:sldId id="287" r:id="rId23"/>
    <p:sldId id="284" r:id="rId24"/>
    <p:sldId id="285" r:id="rId25"/>
    <p:sldId id="274" r:id="rId26"/>
    <p:sldId id="275" r:id="rId27"/>
    <p:sldId id="276" r:id="rId28"/>
    <p:sldId id="278" r:id="rId29"/>
    <p:sldId id="277" r:id="rId30"/>
    <p:sldId id="280"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A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B7200-2E2F-7AFC-41CC-63A3274E45EC}" v="973" dt="2023-04-17T19:53:08.992"/>
    <p1510:client id="{07FDA297-6DBD-40BD-A0E9-FE396B1E6697}" v="1195" dt="2023-04-18T04:21:13.921"/>
    <p1510:client id="{08C2BA56-6B57-F58B-A835-31B11DBB7D44}" v="2" dt="2023-04-18T03:06:25.015"/>
    <p1510:client id="{124EC397-A6FA-2823-21F3-C62CE9C6D5AE}" v="63" dt="2023-04-18T03:56:17.769"/>
    <p1510:client id="{22B44F43-77A8-A026-73B0-16F2BC0DAE7F}" v="71" dt="2023-04-17T09:08:40.449"/>
    <p1510:client id="{3290BFE4-2335-AD7A-3949-0DE2A1ECF95D}" v="28" dt="2023-04-17T06:34:05.350"/>
    <p1510:client id="{45A47856-4CCF-4895-6C80-4845C4D090D6}" v="462" dt="2023-04-17T07:45:22.027"/>
    <p1510:client id="{637919D8-924D-E61E-87A8-3DF29DD24A8C}" v="76" dt="2023-04-18T04:07:58.089"/>
    <p1510:client id="{64298D55-F69E-BE93-8567-6A3C4A09DF1D}" v="16" dt="2023-04-17T16:36:59.569"/>
    <p1510:client id="{74975281-AC1F-F9E8-6DEC-0F9FFA3EBDEA}" v="3" dt="2023-04-23T17:47:07.900"/>
    <p1510:client id="{794FF25F-7445-B9BA-1181-353CFA4F7923}" v="16" dt="2023-04-17T19:31:23.916"/>
    <p1510:client id="{84ADA4CE-9746-45CB-8B5E-FDB84BA9D419}" v="8" dt="2023-04-17T08:56:20.374"/>
    <p1510:client id="{858BFF35-9B24-9F4C-B866-FE95101B2C9F}" v="1" dt="2023-04-18T04:33:20.561"/>
    <p1510:client id="{A3C70827-A245-2A2E-1B57-43ED75247CC3}" v="12" dt="2023-04-17T20:14:21.918"/>
    <p1510:client id="{A60310D7-CC67-B8B3-88A2-C575FDDAFC24}" v="722" dt="2023-04-17T19:29:48.666"/>
    <p1510:client id="{BF579299-DB3B-AC67-B37E-491312AD56AF}" v="117" dt="2023-04-17T06:51:20.690"/>
    <p1510:client id="{BFF86076-CC7E-2F3B-158B-39D5BB26C382}" v="19" dt="2023-04-17T16:47:15.529"/>
    <p1510:client id="{DF23900C-6458-EB14-966C-9FF1E2CF6FA3}" v="1" dt="2023-04-17T06:34:38.438"/>
    <p1510:client id="{F94D5975-A825-812C-33F0-8B33A9D66BD5}" v="73" dt="2023-04-17T18:52:28.467"/>
    <p1510:client id="{FA085184-00E1-A302-B7BC-D9F76E1C7B3C}" v="95" dt="2023-04-17T20:28:19.305"/>
    <p1510:client id="{FD19503A-25E3-B00D-A6F6-4EE9B4A3ED45}" v="28" dt="2023-04-18T03:21:00.31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7654B0-2F73-4D1D-B254-5DCE93E116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8C3F1AA-8A10-4310-B793-0B53B389568C}">
      <dgm:prSet/>
      <dgm:spPr/>
      <dgm:t>
        <a:bodyPr/>
        <a:lstStyle/>
        <a:p>
          <a:pPr>
            <a:lnSpc>
              <a:spcPct val="100000"/>
            </a:lnSpc>
          </a:pPr>
          <a:r>
            <a:rPr lang="en-US"/>
            <a:t>View Doctor Schedule</a:t>
          </a:r>
        </a:p>
      </dgm:t>
    </dgm:pt>
    <dgm:pt modelId="{AF8DDEEA-3179-4700-AAC7-B5AA3A9FC84F}" type="parTrans" cxnId="{D94FE877-AF74-4744-BEED-8DD8DDF2CC0E}">
      <dgm:prSet/>
      <dgm:spPr/>
      <dgm:t>
        <a:bodyPr/>
        <a:lstStyle/>
        <a:p>
          <a:endParaRPr lang="en-US"/>
        </a:p>
      </dgm:t>
    </dgm:pt>
    <dgm:pt modelId="{E481B4FB-0DAE-4DA4-9D4F-99CC235CB97F}" type="sibTrans" cxnId="{D94FE877-AF74-4744-BEED-8DD8DDF2CC0E}">
      <dgm:prSet/>
      <dgm:spPr/>
      <dgm:t>
        <a:bodyPr/>
        <a:lstStyle/>
        <a:p>
          <a:endParaRPr lang="en-US"/>
        </a:p>
      </dgm:t>
    </dgm:pt>
    <dgm:pt modelId="{69EB9798-229E-4810-9BAC-C3D174272080}">
      <dgm:prSet/>
      <dgm:spPr/>
      <dgm:t>
        <a:bodyPr/>
        <a:lstStyle/>
        <a:p>
          <a:pPr>
            <a:lnSpc>
              <a:spcPct val="100000"/>
            </a:lnSpc>
          </a:pPr>
          <a:r>
            <a:rPr lang="en-US"/>
            <a:t>Book an Appointment</a:t>
          </a:r>
        </a:p>
      </dgm:t>
    </dgm:pt>
    <dgm:pt modelId="{D0960BE4-4262-4EA3-A6CA-68384196C12F}" type="parTrans" cxnId="{633E2E31-A29F-4750-A124-C4742C92BBA7}">
      <dgm:prSet/>
      <dgm:spPr/>
      <dgm:t>
        <a:bodyPr/>
        <a:lstStyle/>
        <a:p>
          <a:endParaRPr lang="en-US"/>
        </a:p>
      </dgm:t>
    </dgm:pt>
    <dgm:pt modelId="{85610836-DFB7-49C8-B829-F500807A2229}" type="sibTrans" cxnId="{633E2E31-A29F-4750-A124-C4742C92BBA7}">
      <dgm:prSet/>
      <dgm:spPr/>
      <dgm:t>
        <a:bodyPr/>
        <a:lstStyle/>
        <a:p>
          <a:endParaRPr lang="en-US"/>
        </a:p>
      </dgm:t>
    </dgm:pt>
    <dgm:pt modelId="{4AE5DC8F-389E-4089-8237-9FBBDA150D3C}">
      <dgm:prSet/>
      <dgm:spPr/>
      <dgm:t>
        <a:bodyPr/>
        <a:lstStyle/>
        <a:p>
          <a:pPr>
            <a:lnSpc>
              <a:spcPct val="100000"/>
            </a:lnSpc>
          </a:pPr>
          <a:r>
            <a:rPr lang="en-US"/>
            <a:t>View Upcoming Appointments</a:t>
          </a:r>
        </a:p>
      </dgm:t>
    </dgm:pt>
    <dgm:pt modelId="{40430620-4F45-432A-8EE4-E2B243CA7691}" type="parTrans" cxnId="{2284593B-0133-4C5F-A4CA-9CD3C854694E}">
      <dgm:prSet/>
      <dgm:spPr/>
      <dgm:t>
        <a:bodyPr/>
        <a:lstStyle/>
        <a:p>
          <a:endParaRPr lang="en-US"/>
        </a:p>
      </dgm:t>
    </dgm:pt>
    <dgm:pt modelId="{13C4949B-1608-465C-B97D-4D9553DCA95E}" type="sibTrans" cxnId="{2284593B-0133-4C5F-A4CA-9CD3C854694E}">
      <dgm:prSet/>
      <dgm:spPr/>
      <dgm:t>
        <a:bodyPr/>
        <a:lstStyle/>
        <a:p>
          <a:endParaRPr lang="en-US"/>
        </a:p>
      </dgm:t>
    </dgm:pt>
    <dgm:pt modelId="{3D50407E-4BC0-41BC-BC6C-95C584AD90A4}">
      <dgm:prSet/>
      <dgm:spPr/>
      <dgm:t>
        <a:bodyPr/>
        <a:lstStyle/>
        <a:p>
          <a:pPr>
            <a:lnSpc>
              <a:spcPct val="100000"/>
            </a:lnSpc>
          </a:pPr>
          <a:r>
            <a:rPr lang="en-US"/>
            <a:t>View Medical History</a:t>
          </a:r>
        </a:p>
      </dgm:t>
    </dgm:pt>
    <dgm:pt modelId="{4B4DF1B8-F306-480F-9782-1EA646BE6C53}" type="parTrans" cxnId="{9CA40682-A586-4298-B879-7E7E3B1C3818}">
      <dgm:prSet/>
      <dgm:spPr/>
      <dgm:t>
        <a:bodyPr/>
        <a:lstStyle/>
        <a:p>
          <a:endParaRPr lang="en-US"/>
        </a:p>
      </dgm:t>
    </dgm:pt>
    <dgm:pt modelId="{47CBFECC-E57F-4E43-99A1-A29689DCBE3C}" type="sibTrans" cxnId="{9CA40682-A586-4298-B879-7E7E3B1C3818}">
      <dgm:prSet/>
      <dgm:spPr/>
      <dgm:t>
        <a:bodyPr/>
        <a:lstStyle/>
        <a:p>
          <a:endParaRPr lang="en-US"/>
        </a:p>
      </dgm:t>
    </dgm:pt>
    <dgm:pt modelId="{5D38887C-5582-4B51-9F69-D6C75658B746}" type="pres">
      <dgm:prSet presAssocID="{427654B0-2F73-4D1D-B254-5DCE93E11617}" presName="root" presStyleCnt="0">
        <dgm:presLayoutVars>
          <dgm:dir/>
          <dgm:resizeHandles val="exact"/>
        </dgm:presLayoutVars>
      </dgm:prSet>
      <dgm:spPr/>
    </dgm:pt>
    <dgm:pt modelId="{FB706E72-4B97-47FE-83E0-61A0637B41FA}" type="pres">
      <dgm:prSet presAssocID="{18C3F1AA-8A10-4310-B793-0B53B389568C}" presName="compNode" presStyleCnt="0"/>
      <dgm:spPr/>
    </dgm:pt>
    <dgm:pt modelId="{88672AB4-2A34-4669-B458-A29356FD77E8}" type="pres">
      <dgm:prSet presAssocID="{18C3F1AA-8A10-4310-B793-0B53B389568C}" presName="bgRect" presStyleLbl="bgShp" presStyleIdx="0" presStyleCnt="4"/>
      <dgm:spPr/>
    </dgm:pt>
    <dgm:pt modelId="{9BAB33B0-45C2-45CF-A4BA-F80676ED05C6}" type="pres">
      <dgm:prSet presAssocID="{18C3F1AA-8A10-4310-B793-0B53B389568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DA2D295D-A570-47DE-8C96-F1AECB5DC059}" type="pres">
      <dgm:prSet presAssocID="{18C3F1AA-8A10-4310-B793-0B53B389568C}" presName="spaceRect" presStyleCnt="0"/>
      <dgm:spPr/>
    </dgm:pt>
    <dgm:pt modelId="{A18EF518-D74F-4F57-BE5C-E3FD843A88CA}" type="pres">
      <dgm:prSet presAssocID="{18C3F1AA-8A10-4310-B793-0B53B389568C}" presName="parTx" presStyleLbl="revTx" presStyleIdx="0" presStyleCnt="4">
        <dgm:presLayoutVars>
          <dgm:chMax val="0"/>
          <dgm:chPref val="0"/>
        </dgm:presLayoutVars>
      </dgm:prSet>
      <dgm:spPr/>
    </dgm:pt>
    <dgm:pt modelId="{31368500-D04D-4BF4-92B8-71F1AC5A58BF}" type="pres">
      <dgm:prSet presAssocID="{E481B4FB-0DAE-4DA4-9D4F-99CC235CB97F}" presName="sibTrans" presStyleCnt="0"/>
      <dgm:spPr/>
    </dgm:pt>
    <dgm:pt modelId="{43D0C4F2-1C11-4F60-9A48-471BED3113D1}" type="pres">
      <dgm:prSet presAssocID="{69EB9798-229E-4810-9BAC-C3D174272080}" presName="compNode" presStyleCnt="0"/>
      <dgm:spPr/>
    </dgm:pt>
    <dgm:pt modelId="{604325FD-315D-4F87-B4B1-4BFDD4637D43}" type="pres">
      <dgm:prSet presAssocID="{69EB9798-229E-4810-9BAC-C3D174272080}" presName="bgRect" presStyleLbl="bgShp" presStyleIdx="1" presStyleCnt="4"/>
      <dgm:spPr/>
    </dgm:pt>
    <dgm:pt modelId="{E01F4751-7998-41B1-9515-09B3B8C0502A}" type="pres">
      <dgm:prSet presAssocID="{69EB9798-229E-4810-9BAC-C3D1742720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a:noFill/>
        </a:ln>
      </dgm:spPr>
    </dgm:pt>
    <dgm:pt modelId="{4419E9A7-8293-4C83-8DCA-E736B0B69C72}" type="pres">
      <dgm:prSet presAssocID="{69EB9798-229E-4810-9BAC-C3D174272080}" presName="spaceRect" presStyleCnt="0"/>
      <dgm:spPr/>
    </dgm:pt>
    <dgm:pt modelId="{111D5967-FB61-406E-B31D-D5E58E4D6590}" type="pres">
      <dgm:prSet presAssocID="{69EB9798-229E-4810-9BAC-C3D174272080}" presName="parTx" presStyleLbl="revTx" presStyleIdx="1" presStyleCnt="4">
        <dgm:presLayoutVars>
          <dgm:chMax val="0"/>
          <dgm:chPref val="0"/>
        </dgm:presLayoutVars>
      </dgm:prSet>
      <dgm:spPr/>
    </dgm:pt>
    <dgm:pt modelId="{969D5CF2-67D0-4087-852D-094249AD0763}" type="pres">
      <dgm:prSet presAssocID="{85610836-DFB7-49C8-B829-F500807A2229}" presName="sibTrans" presStyleCnt="0"/>
      <dgm:spPr/>
    </dgm:pt>
    <dgm:pt modelId="{16A84DEC-617A-4AEA-96CC-1683AA986D09}" type="pres">
      <dgm:prSet presAssocID="{4AE5DC8F-389E-4089-8237-9FBBDA150D3C}" presName="compNode" presStyleCnt="0"/>
      <dgm:spPr/>
    </dgm:pt>
    <dgm:pt modelId="{DD135ED2-5D97-4CE6-8F82-5FB37D8DEC7B}" type="pres">
      <dgm:prSet presAssocID="{4AE5DC8F-389E-4089-8237-9FBBDA150D3C}" presName="bgRect" presStyleLbl="bgShp" presStyleIdx="2" presStyleCnt="4"/>
      <dgm:spPr/>
    </dgm:pt>
    <dgm:pt modelId="{CAEE9F53-B400-4972-BB78-9036C8640DBE}" type="pres">
      <dgm:prSet presAssocID="{4AE5DC8F-389E-4089-8237-9FBBDA150D3C}"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aily Calendar"/>
        </a:ext>
      </dgm:extLst>
    </dgm:pt>
    <dgm:pt modelId="{EE25FA98-8A8E-4D8E-BA0C-FAC81F252A61}" type="pres">
      <dgm:prSet presAssocID="{4AE5DC8F-389E-4089-8237-9FBBDA150D3C}" presName="spaceRect" presStyleCnt="0"/>
      <dgm:spPr/>
    </dgm:pt>
    <dgm:pt modelId="{53141137-297F-491E-8B21-4753B4EF7826}" type="pres">
      <dgm:prSet presAssocID="{4AE5DC8F-389E-4089-8237-9FBBDA150D3C}" presName="parTx" presStyleLbl="revTx" presStyleIdx="2" presStyleCnt="4">
        <dgm:presLayoutVars>
          <dgm:chMax val="0"/>
          <dgm:chPref val="0"/>
        </dgm:presLayoutVars>
      </dgm:prSet>
      <dgm:spPr/>
    </dgm:pt>
    <dgm:pt modelId="{54CC7541-004F-4225-8D7C-CF4AA93A2B45}" type="pres">
      <dgm:prSet presAssocID="{13C4949B-1608-465C-B97D-4D9553DCA95E}" presName="sibTrans" presStyleCnt="0"/>
      <dgm:spPr/>
    </dgm:pt>
    <dgm:pt modelId="{62CD9E5D-08AE-4C6A-8ADE-E7C79ABB691C}" type="pres">
      <dgm:prSet presAssocID="{3D50407E-4BC0-41BC-BC6C-95C584AD90A4}" presName="compNode" presStyleCnt="0"/>
      <dgm:spPr/>
    </dgm:pt>
    <dgm:pt modelId="{5758DE4B-AC7D-4404-B2CA-6E37C16D0EE3}" type="pres">
      <dgm:prSet presAssocID="{3D50407E-4BC0-41BC-BC6C-95C584AD90A4}" presName="bgRect" presStyleLbl="bgShp" presStyleIdx="3" presStyleCnt="4"/>
      <dgm:spPr/>
    </dgm:pt>
    <dgm:pt modelId="{7930DF10-46CD-4B29-958F-DE47F3E527BE}" type="pres">
      <dgm:prSet presAssocID="{3D50407E-4BC0-41BC-BC6C-95C584AD90A4}"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edical"/>
        </a:ext>
      </dgm:extLst>
    </dgm:pt>
    <dgm:pt modelId="{7C7E6499-A83E-428B-9CD1-A4E65440D643}" type="pres">
      <dgm:prSet presAssocID="{3D50407E-4BC0-41BC-BC6C-95C584AD90A4}" presName="spaceRect" presStyleCnt="0"/>
      <dgm:spPr/>
    </dgm:pt>
    <dgm:pt modelId="{B21C294B-49DE-45E7-ABC4-B49F6264CAD4}" type="pres">
      <dgm:prSet presAssocID="{3D50407E-4BC0-41BC-BC6C-95C584AD90A4}" presName="parTx" presStyleLbl="revTx" presStyleIdx="3" presStyleCnt="4">
        <dgm:presLayoutVars>
          <dgm:chMax val="0"/>
          <dgm:chPref val="0"/>
        </dgm:presLayoutVars>
      </dgm:prSet>
      <dgm:spPr/>
    </dgm:pt>
  </dgm:ptLst>
  <dgm:cxnLst>
    <dgm:cxn modelId="{633E2E31-A29F-4750-A124-C4742C92BBA7}" srcId="{427654B0-2F73-4D1D-B254-5DCE93E11617}" destId="{69EB9798-229E-4810-9BAC-C3D174272080}" srcOrd="1" destOrd="0" parTransId="{D0960BE4-4262-4EA3-A6CA-68384196C12F}" sibTransId="{85610836-DFB7-49C8-B829-F500807A2229}"/>
    <dgm:cxn modelId="{2284593B-0133-4C5F-A4CA-9CD3C854694E}" srcId="{427654B0-2F73-4D1D-B254-5DCE93E11617}" destId="{4AE5DC8F-389E-4089-8237-9FBBDA150D3C}" srcOrd="2" destOrd="0" parTransId="{40430620-4F45-432A-8EE4-E2B243CA7691}" sibTransId="{13C4949B-1608-465C-B97D-4D9553DCA95E}"/>
    <dgm:cxn modelId="{D94FE877-AF74-4744-BEED-8DD8DDF2CC0E}" srcId="{427654B0-2F73-4D1D-B254-5DCE93E11617}" destId="{18C3F1AA-8A10-4310-B793-0B53B389568C}" srcOrd="0" destOrd="0" parTransId="{AF8DDEEA-3179-4700-AAC7-B5AA3A9FC84F}" sibTransId="{E481B4FB-0DAE-4DA4-9D4F-99CC235CB97F}"/>
    <dgm:cxn modelId="{35C64780-60B3-4F45-AF7A-E42BDD600419}" type="presOf" srcId="{4AE5DC8F-389E-4089-8237-9FBBDA150D3C}" destId="{53141137-297F-491E-8B21-4753B4EF7826}" srcOrd="0" destOrd="0" presId="urn:microsoft.com/office/officeart/2018/2/layout/IconVerticalSolidList"/>
    <dgm:cxn modelId="{9CA40682-A586-4298-B879-7E7E3B1C3818}" srcId="{427654B0-2F73-4D1D-B254-5DCE93E11617}" destId="{3D50407E-4BC0-41BC-BC6C-95C584AD90A4}" srcOrd="3" destOrd="0" parTransId="{4B4DF1B8-F306-480F-9782-1EA646BE6C53}" sibTransId="{47CBFECC-E57F-4E43-99A1-A29689DCBE3C}"/>
    <dgm:cxn modelId="{3142A086-7AF3-410A-ACD9-4EEB27454251}" type="presOf" srcId="{18C3F1AA-8A10-4310-B793-0B53B389568C}" destId="{A18EF518-D74F-4F57-BE5C-E3FD843A88CA}" srcOrd="0" destOrd="0" presId="urn:microsoft.com/office/officeart/2018/2/layout/IconVerticalSolidList"/>
    <dgm:cxn modelId="{B0A68693-CEA5-4A01-AA7D-85C37D925C47}" type="presOf" srcId="{3D50407E-4BC0-41BC-BC6C-95C584AD90A4}" destId="{B21C294B-49DE-45E7-ABC4-B49F6264CAD4}" srcOrd="0" destOrd="0" presId="urn:microsoft.com/office/officeart/2018/2/layout/IconVerticalSolidList"/>
    <dgm:cxn modelId="{5ADA9E9E-8641-472B-8CD1-440A9B40EE66}" type="presOf" srcId="{427654B0-2F73-4D1D-B254-5DCE93E11617}" destId="{5D38887C-5582-4B51-9F69-D6C75658B746}" srcOrd="0" destOrd="0" presId="urn:microsoft.com/office/officeart/2018/2/layout/IconVerticalSolidList"/>
    <dgm:cxn modelId="{149C5CD4-926C-4824-AB44-07240C68D21C}" type="presOf" srcId="{69EB9798-229E-4810-9BAC-C3D174272080}" destId="{111D5967-FB61-406E-B31D-D5E58E4D6590}" srcOrd="0" destOrd="0" presId="urn:microsoft.com/office/officeart/2018/2/layout/IconVerticalSolidList"/>
    <dgm:cxn modelId="{2F11F3E8-7E2E-4055-A537-49CFFC26A8A2}" type="presParOf" srcId="{5D38887C-5582-4B51-9F69-D6C75658B746}" destId="{FB706E72-4B97-47FE-83E0-61A0637B41FA}" srcOrd="0" destOrd="0" presId="urn:microsoft.com/office/officeart/2018/2/layout/IconVerticalSolidList"/>
    <dgm:cxn modelId="{0000F272-2A1E-4658-ADF1-1CB7E952E946}" type="presParOf" srcId="{FB706E72-4B97-47FE-83E0-61A0637B41FA}" destId="{88672AB4-2A34-4669-B458-A29356FD77E8}" srcOrd="0" destOrd="0" presId="urn:microsoft.com/office/officeart/2018/2/layout/IconVerticalSolidList"/>
    <dgm:cxn modelId="{725B1888-2EE5-4C04-8423-F11FCC2CA01D}" type="presParOf" srcId="{FB706E72-4B97-47FE-83E0-61A0637B41FA}" destId="{9BAB33B0-45C2-45CF-A4BA-F80676ED05C6}" srcOrd="1" destOrd="0" presId="urn:microsoft.com/office/officeart/2018/2/layout/IconVerticalSolidList"/>
    <dgm:cxn modelId="{F31B31FF-F68C-4311-9D0D-FD022A8C37F6}" type="presParOf" srcId="{FB706E72-4B97-47FE-83E0-61A0637B41FA}" destId="{DA2D295D-A570-47DE-8C96-F1AECB5DC059}" srcOrd="2" destOrd="0" presId="urn:microsoft.com/office/officeart/2018/2/layout/IconVerticalSolidList"/>
    <dgm:cxn modelId="{19E73D30-C543-4BBC-BE66-E872AC43D608}" type="presParOf" srcId="{FB706E72-4B97-47FE-83E0-61A0637B41FA}" destId="{A18EF518-D74F-4F57-BE5C-E3FD843A88CA}" srcOrd="3" destOrd="0" presId="urn:microsoft.com/office/officeart/2018/2/layout/IconVerticalSolidList"/>
    <dgm:cxn modelId="{FE0AF82E-F0D4-4D4D-95DE-A792158C0777}" type="presParOf" srcId="{5D38887C-5582-4B51-9F69-D6C75658B746}" destId="{31368500-D04D-4BF4-92B8-71F1AC5A58BF}" srcOrd="1" destOrd="0" presId="urn:microsoft.com/office/officeart/2018/2/layout/IconVerticalSolidList"/>
    <dgm:cxn modelId="{A8A61C86-769A-4892-873E-383AD76AF077}" type="presParOf" srcId="{5D38887C-5582-4B51-9F69-D6C75658B746}" destId="{43D0C4F2-1C11-4F60-9A48-471BED3113D1}" srcOrd="2" destOrd="0" presId="urn:microsoft.com/office/officeart/2018/2/layout/IconVerticalSolidList"/>
    <dgm:cxn modelId="{895ABD56-7B8A-4E61-8A3E-E15D600B7090}" type="presParOf" srcId="{43D0C4F2-1C11-4F60-9A48-471BED3113D1}" destId="{604325FD-315D-4F87-B4B1-4BFDD4637D43}" srcOrd="0" destOrd="0" presId="urn:microsoft.com/office/officeart/2018/2/layout/IconVerticalSolidList"/>
    <dgm:cxn modelId="{CEEC1805-7DD2-4296-8871-D74D6EDB7E3C}" type="presParOf" srcId="{43D0C4F2-1C11-4F60-9A48-471BED3113D1}" destId="{E01F4751-7998-41B1-9515-09B3B8C0502A}" srcOrd="1" destOrd="0" presId="urn:microsoft.com/office/officeart/2018/2/layout/IconVerticalSolidList"/>
    <dgm:cxn modelId="{FBD3508A-1FE8-4BC4-8017-9F400154D227}" type="presParOf" srcId="{43D0C4F2-1C11-4F60-9A48-471BED3113D1}" destId="{4419E9A7-8293-4C83-8DCA-E736B0B69C72}" srcOrd="2" destOrd="0" presId="urn:microsoft.com/office/officeart/2018/2/layout/IconVerticalSolidList"/>
    <dgm:cxn modelId="{9DE64152-ED5F-4D2B-B889-E0DB23CCB60D}" type="presParOf" srcId="{43D0C4F2-1C11-4F60-9A48-471BED3113D1}" destId="{111D5967-FB61-406E-B31D-D5E58E4D6590}" srcOrd="3" destOrd="0" presId="urn:microsoft.com/office/officeart/2018/2/layout/IconVerticalSolidList"/>
    <dgm:cxn modelId="{D80E9E72-4EE3-4E73-8A87-36C419363330}" type="presParOf" srcId="{5D38887C-5582-4B51-9F69-D6C75658B746}" destId="{969D5CF2-67D0-4087-852D-094249AD0763}" srcOrd="3" destOrd="0" presId="urn:microsoft.com/office/officeart/2018/2/layout/IconVerticalSolidList"/>
    <dgm:cxn modelId="{44803EC5-6720-4C29-9810-651DC035EDFA}" type="presParOf" srcId="{5D38887C-5582-4B51-9F69-D6C75658B746}" destId="{16A84DEC-617A-4AEA-96CC-1683AA986D09}" srcOrd="4" destOrd="0" presId="urn:microsoft.com/office/officeart/2018/2/layout/IconVerticalSolidList"/>
    <dgm:cxn modelId="{42A228DC-8260-40FA-908A-A8E42535154E}" type="presParOf" srcId="{16A84DEC-617A-4AEA-96CC-1683AA986D09}" destId="{DD135ED2-5D97-4CE6-8F82-5FB37D8DEC7B}" srcOrd="0" destOrd="0" presId="urn:microsoft.com/office/officeart/2018/2/layout/IconVerticalSolidList"/>
    <dgm:cxn modelId="{857FBE27-7616-4EF0-B5D3-4854E3BC110B}" type="presParOf" srcId="{16A84DEC-617A-4AEA-96CC-1683AA986D09}" destId="{CAEE9F53-B400-4972-BB78-9036C8640DBE}" srcOrd="1" destOrd="0" presId="urn:microsoft.com/office/officeart/2018/2/layout/IconVerticalSolidList"/>
    <dgm:cxn modelId="{24A387E7-8E55-4489-B245-F0221146F218}" type="presParOf" srcId="{16A84DEC-617A-4AEA-96CC-1683AA986D09}" destId="{EE25FA98-8A8E-4D8E-BA0C-FAC81F252A61}" srcOrd="2" destOrd="0" presId="urn:microsoft.com/office/officeart/2018/2/layout/IconVerticalSolidList"/>
    <dgm:cxn modelId="{5DAAE9B3-934E-4DF7-8693-3076FAE61280}" type="presParOf" srcId="{16A84DEC-617A-4AEA-96CC-1683AA986D09}" destId="{53141137-297F-491E-8B21-4753B4EF7826}" srcOrd="3" destOrd="0" presId="urn:microsoft.com/office/officeart/2018/2/layout/IconVerticalSolidList"/>
    <dgm:cxn modelId="{A07D453E-381E-4916-A692-E1BE97BC5918}" type="presParOf" srcId="{5D38887C-5582-4B51-9F69-D6C75658B746}" destId="{54CC7541-004F-4225-8D7C-CF4AA93A2B45}" srcOrd="5" destOrd="0" presId="urn:microsoft.com/office/officeart/2018/2/layout/IconVerticalSolidList"/>
    <dgm:cxn modelId="{7D4389F7-B61E-41B7-BD5B-CCD71852A51E}" type="presParOf" srcId="{5D38887C-5582-4B51-9F69-D6C75658B746}" destId="{62CD9E5D-08AE-4C6A-8ADE-E7C79ABB691C}" srcOrd="6" destOrd="0" presId="urn:microsoft.com/office/officeart/2018/2/layout/IconVerticalSolidList"/>
    <dgm:cxn modelId="{767DCB14-D304-466A-843A-9DFE9DFF8306}" type="presParOf" srcId="{62CD9E5D-08AE-4C6A-8ADE-E7C79ABB691C}" destId="{5758DE4B-AC7D-4404-B2CA-6E37C16D0EE3}" srcOrd="0" destOrd="0" presId="urn:microsoft.com/office/officeart/2018/2/layout/IconVerticalSolidList"/>
    <dgm:cxn modelId="{238815F8-E8DC-4CC6-B97C-6C000479B481}" type="presParOf" srcId="{62CD9E5D-08AE-4C6A-8ADE-E7C79ABB691C}" destId="{7930DF10-46CD-4B29-958F-DE47F3E527BE}" srcOrd="1" destOrd="0" presId="urn:microsoft.com/office/officeart/2018/2/layout/IconVerticalSolidList"/>
    <dgm:cxn modelId="{13BD6A6C-7C51-4EC1-85CE-60AE950704B2}" type="presParOf" srcId="{62CD9E5D-08AE-4C6A-8ADE-E7C79ABB691C}" destId="{7C7E6499-A83E-428B-9CD1-A4E65440D643}" srcOrd="2" destOrd="0" presId="urn:microsoft.com/office/officeart/2018/2/layout/IconVerticalSolidList"/>
    <dgm:cxn modelId="{5759E985-0B11-4F49-BE9D-96566787A92A}" type="presParOf" srcId="{62CD9E5D-08AE-4C6A-8ADE-E7C79ABB691C}" destId="{B21C294B-49DE-45E7-ABC4-B49F6264CA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DFDBC-0257-4330-A473-904B9ADA093A}" type="doc">
      <dgm:prSet loTypeId="urn:microsoft.com/office/officeart/2016/7/layout/LinearBlockProcessNumbered" loCatId="process" qsTypeId="urn:microsoft.com/office/officeart/2005/8/quickstyle/simple1" qsCatId="simple" csTypeId="urn:microsoft.com/office/officeart/2005/8/colors/accent0_3" csCatId="mainScheme"/>
      <dgm:spPr/>
      <dgm:t>
        <a:bodyPr/>
        <a:lstStyle/>
        <a:p>
          <a:endParaRPr lang="en-US"/>
        </a:p>
      </dgm:t>
    </dgm:pt>
    <dgm:pt modelId="{F37DFA2D-44D1-4ABD-80DF-B718C501D745}">
      <dgm:prSet/>
      <dgm:spPr/>
      <dgm:t>
        <a:bodyPr/>
        <a:lstStyle/>
        <a:p>
          <a:r>
            <a:rPr lang="en-US"/>
            <a:t>View My Schedule</a:t>
          </a:r>
        </a:p>
      </dgm:t>
    </dgm:pt>
    <dgm:pt modelId="{B95DAF47-9175-461D-B46C-F3F3811FCB73}" type="parTrans" cxnId="{70BDBA72-E43E-4FC1-AC85-265096520E0B}">
      <dgm:prSet/>
      <dgm:spPr/>
      <dgm:t>
        <a:bodyPr/>
        <a:lstStyle/>
        <a:p>
          <a:endParaRPr lang="en-US"/>
        </a:p>
      </dgm:t>
    </dgm:pt>
    <dgm:pt modelId="{C9675928-00EE-4C7B-80AE-E415FD6784D7}" type="sibTrans" cxnId="{70BDBA72-E43E-4FC1-AC85-265096520E0B}">
      <dgm:prSet phldrT="01" phldr="0"/>
      <dgm:spPr/>
      <dgm:t>
        <a:bodyPr/>
        <a:lstStyle/>
        <a:p>
          <a:r>
            <a:rPr lang="en-US"/>
            <a:t>01</a:t>
          </a:r>
        </a:p>
      </dgm:t>
    </dgm:pt>
    <dgm:pt modelId="{A47D78B7-F9FE-4400-B78F-82D1D04C005E}">
      <dgm:prSet/>
      <dgm:spPr/>
      <dgm:t>
        <a:bodyPr/>
        <a:lstStyle/>
        <a:p>
          <a:r>
            <a:rPr lang="en-US"/>
            <a:t>View Upcoming Appointments</a:t>
          </a:r>
        </a:p>
      </dgm:t>
    </dgm:pt>
    <dgm:pt modelId="{B379EB7E-5D88-4DCB-9885-8455B3039A6B}" type="parTrans" cxnId="{0EBFDF5B-8834-451B-9C4E-714CCDBE5305}">
      <dgm:prSet/>
      <dgm:spPr/>
      <dgm:t>
        <a:bodyPr/>
        <a:lstStyle/>
        <a:p>
          <a:endParaRPr lang="en-US"/>
        </a:p>
      </dgm:t>
    </dgm:pt>
    <dgm:pt modelId="{A946C208-9068-47AE-B4E5-FA9A5A87C18E}" type="sibTrans" cxnId="{0EBFDF5B-8834-451B-9C4E-714CCDBE5305}">
      <dgm:prSet phldrT="02" phldr="0"/>
      <dgm:spPr/>
      <dgm:t>
        <a:bodyPr/>
        <a:lstStyle/>
        <a:p>
          <a:r>
            <a:rPr lang="en-US"/>
            <a:t>02</a:t>
          </a:r>
        </a:p>
      </dgm:t>
    </dgm:pt>
    <dgm:pt modelId="{2396E1C8-DE0E-4722-B423-0BA2E9AFA744}">
      <dgm:prSet/>
      <dgm:spPr/>
      <dgm:t>
        <a:bodyPr/>
        <a:lstStyle/>
        <a:p>
          <a:r>
            <a:rPr lang="en-US"/>
            <a:t>Conduct Appointments</a:t>
          </a:r>
        </a:p>
      </dgm:t>
    </dgm:pt>
    <dgm:pt modelId="{98776DBA-8237-47D7-A265-FBCD8F624779}" type="parTrans" cxnId="{DC4EC6FE-53CD-47DF-9541-E2D65BEB3AB1}">
      <dgm:prSet/>
      <dgm:spPr/>
      <dgm:t>
        <a:bodyPr/>
        <a:lstStyle/>
        <a:p>
          <a:endParaRPr lang="en-US"/>
        </a:p>
      </dgm:t>
    </dgm:pt>
    <dgm:pt modelId="{CD3864EF-234B-4408-8DBD-E0349F4E55F0}" type="sibTrans" cxnId="{DC4EC6FE-53CD-47DF-9541-E2D65BEB3AB1}">
      <dgm:prSet phldrT="03" phldr="0"/>
      <dgm:spPr/>
      <dgm:t>
        <a:bodyPr/>
        <a:lstStyle/>
        <a:p>
          <a:r>
            <a:rPr lang="en-US"/>
            <a:t>03</a:t>
          </a:r>
        </a:p>
      </dgm:t>
    </dgm:pt>
    <dgm:pt modelId="{A0C71D2D-A2E6-4BBA-B25E-4DBE50B38DA4}" type="pres">
      <dgm:prSet presAssocID="{AF7DFDBC-0257-4330-A473-904B9ADA093A}" presName="Name0" presStyleCnt="0">
        <dgm:presLayoutVars>
          <dgm:animLvl val="lvl"/>
          <dgm:resizeHandles val="exact"/>
        </dgm:presLayoutVars>
      </dgm:prSet>
      <dgm:spPr/>
    </dgm:pt>
    <dgm:pt modelId="{D43CC14F-3994-40CE-950A-AA756F4AF029}" type="pres">
      <dgm:prSet presAssocID="{F37DFA2D-44D1-4ABD-80DF-B718C501D745}" presName="compositeNode" presStyleCnt="0">
        <dgm:presLayoutVars>
          <dgm:bulletEnabled val="1"/>
        </dgm:presLayoutVars>
      </dgm:prSet>
      <dgm:spPr/>
    </dgm:pt>
    <dgm:pt modelId="{9A9B64C8-7075-405F-B10A-D6625EE65EEA}" type="pres">
      <dgm:prSet presAssocID="{F37DFA2D-44D1-4ABD-80DF-B718C501D745}" presName="bgRect" presStyleLbl="alignNode1" presStyleIdx="0" presStyleCnt="3"/>
      <dgm:spPr/>
    </dgm:pt>
    <dgm:pt modelId="{CA7D0CCE-92F1-41E8-8CF5-180D3C7B6096}" type="pres">
      <dgm:prSet presAssocID="{C9675928-00EE-4C7B-80AE-E415FD6784D7}" presName="sibTransNodeRect" presStyleLbl="alignNode1" presStyleIdx="0" presStyleCnt="3">
        <dgm:presLayoutVars>
          <dgm:chMax val="0"/>
          <dgm:bulletEnabled val="1"/>
        </dgm:presLayoutVars>
      </dgm:prSet>
      <dgm:spPr/>
    </dgm:pt>
    <dgm:pt modelId="{707C2442-4FD9-4168-93E4-465FEFB9395A}" type="pres">
      <dgm:prSet presAssocID="{F37DFA2D-44D1-4ABD-80DF-B718C501D745}" presName="nodeRect" presStyleLbl="alignNode1" presStyleIdx="0" presStyleCnt="3">
        <dgm:presLayoutVars>
          <dgm:bulletEnabled val="1"/>
        </dgm:presLayoutVars>
      </dgm:prSet>
      <dgm:spPr/>
    </dgm:pt>
    <dgm:pt modelId="{892D8996-3AE0-4822-A565-CF0B8620D3CE}" type="pres">
      <dgm:prSet presAssocID="{C9675928-00EE-4C7B-80AE-E415FD6784D7}" presName="sibTrans" presStyleCnt="0"/>
      <dgm:spPr/>
    </dgm:pt>
    <dgm:pt modelId="{4DFB9C68-A61B-46D7-9D72-1C185A5446B3}" type="pres">
      <dgm:prSet presAssocID="{A47D78B7-F9FE-4400-B78F-82D1D04C005E}" presName="compositeNode" presStyleCnt="0">
        <dgm:presLayoutVars>
          <dgm:bulletEnabled val="1"/>
        </dgm:presLayoutVars>
      </dgm:prSet>
      <dgm:spPr/>
    </dgm:pt>
    <dgm:pt modelId="{70762987-3B3F-43E4-9BEE-BCE7DE25EACA}" type="pres">
      <dgm:prSet presAssocID="{A47D78B7-F9FE-4400-B78F-82D1D04C005E}" presName="bgRect" presStyleLbl="alignNode1" presStyleIdx="1" presStyleCnt="3"/>
      <dgm:spPr/>
    </dgm:pt>
    <dgm:pt modelId="{B9402D05-F696-4093-A4C2-E2A296F0888C}" type="pres">
      <dgm:prSet presAssocID="{A946C208-9068-47AE-B4E5-FA9A5A87C18E}" presName="sibTransNodeRect" presStyleLbl="alignNode1" presStyleIdx="1" presStyleCnt="3">
        <dgm:presLayoutVars>
          <dgm:chMax val="0"/>
          <dgm:bulletEnabled val="1"/>
        </dgm:presLayoutVars>
      </dgm:prSet>
      <dgm:spPr/>
    </dgm:pt>
    <dgm:pt modelId="{C08AADF1-C84E-4F0A-9C0F-69C4B9E303CF}" type="pres">
      <dgm:prSet presAssocID="{A47D78B7-F9FE-4400-B78F-82D1D04C005E}" presName="nodeRect" presStyleLbl="alignNode1" presStyleIdx="1" presStyleCnt="3">
        <dgm:presLayoutVars>
          <dgm:bulletEnabled val="1"/>
        </dgm:presLayoutVars>
      </dgm:prSet>
      <dgm:spPr/>
    </dgm:pt>
    <dgm:pt modelId="{D1682EF9-D6B4-4A36-B6E4-82AE6E468BA5}" type="pres">
      <dgm:prSet presAssocID="{A946C208-9068-47AE-B4E5-FA9A5A87C18E}" presName="sibTrans" presStyleCnt="0"/>
      <dgm:spPr/>
    </dgm:pt>
    <dgm:pt modelId="{61B643AD-6890-4588-9427-0CA05A5E72C9}" type="pres">
      <dgm:prSet presAssocID="{2396E1C8-DE0E-4722-B423-0BA2E9AFA744}" presName="compositeNode" presStyleCnt="0">
        <dgm:presLayoutVars>
          <dgm:bulletEnabled val="1"/>
        </dgm:presLayoutVars>
      </dgm:prSet>
      <dgm:spPr/>
    </dgm:pt>
    <dgm:pt modelId="{2DA00F2D-ECB5-4C8A-BDC3-1ADED486EA6E}" type="pres">
      <dgm:prSet presAssocID="{2396E1C8-DE0E-4722-B423-0BA2E9AFA744}" presName="bgRect" presStyleLbl="alignNode1" presStyleIdx="2" presStyleCnt="3"/>
      <dgm:spPr/>
    </dgm:pt>
    <dgm:pt modelId="{1A364403-F381-4CD0-883A-983BB5AF083E}" type="pres">
      <dgm:prSet presAssocID="{CD3864EF-234B-4408-8DBD-E0349F4E55F0}" presName="sibTransNodeRect" presStyleLbl="alignNode1" presStyleIdx="2" presStyleCnt="3">
        <dgm:presLayoutVars>
          <dgm:chMax val="0"/>
          <dgm:bulletEnabled val="1"/>
        </dgm:presLayoutVars>
      </dgm:prSet>
      <dgm:spPr/>
    </dgm:pt>
    <dgm:pt modelId="{FA8ACCDD-8E82-4477-8C11-9D5DF8DA081C}" type="pres">
      <dgm:prSet presAssocID="{2396E1C8-DE0E-4722-B423-0BA2E9AFA744}" presName="nodeRect" presStyleLbl="alignNode1" presStyleIdx="2" presStyleCnt="3">
        <dgm:presLayoutVars>
          <dgm:bulletEnabled val="1"/>
        </dgm:presLayoutVars>
      </dgm:prSet>
      <dgm:spPr/>
    </dgm:pt>
  </dgm:ptLst>
  <dgm:cxnLst>
    <dgm:cxn modelId="{7479DD03-ECE2-41DD-8696-B4B719456E4A}" type="presOf" srcId="{A946C208-9068-47AE-B4E5-FA9A5A87C18E}" destId="{B9402D05-F696-4093-A4C2-E2A296F0888C}" srcOrd="0" destOrd="0" presId="urn:microsoft.com/office/officeart/2016/7/layout/LinearBlockProcessNumbered"/>
    <dgm:cxn modelId="{B74AC828-D753-4575-8B4E-E2E2A1CAC2F7}" type="presOf" srcId="{A47D78B7-F9FE-4400-B78F-82D1D04C005E}" destId="{C08AADF1-C84E-4F0A-9C0F-69C4B9E303CF}" srcOrd="1" destOrd="0" presId="urn:microsoft.com/office/officeart/2016/7/layout/LinearBlockProcessNumbered"/>
    <dgm:cxn modelId="{0EBFDF5B-8834-451B-9C4E-714CCDBE5305}" srcId="{AF7DFDBC-0257-4330-A473-904B9ADA093A}" destId="{A47D78B7-F9FE-4400-B78F-82D1D04C005E}" srcOrd="1" destOrd="0" parTransId="{B379EB7E-5D88-4DCB-9885-8455B3039A6B}" sibTransId="{A946C208-9068-47AE-B4E5-FA9A5A87C18E}"/>
    <dgm:cxn modelId="{08F28A6B-F48F-496C-823C-800A46BC2797}" type="presOf" srcId="{AF7DFDBC-0257-4330-A473-904B9ADA093A}" destId="{A0C71D2D-A2E6-4BBA-B25E-4DBE50B38DA4}" srcOrd="0" destOrd="0" presId="urn:microsoft.com/office/officeart/2016/7/layout/LinearBlockProcessNumbered"/>
    <dgm:cxn modelId="{70BDBA72-E43E-4FC1-AC85-265096520E0B}" srcId="{AF7DFDBC-0257-4330-A473-904B9ADA093A}" destId="{F37DFA2D-44D1-4ABD-80DF-B718C501D745}" srcOrd="0" destOrd="0" parTransId="{B95DAF47-9175-461D-B46C-F3F3811FCB73}" sibTransId="{C9675928-00EE-4C7B-80AE-E415FD6784D7}"/>
    <dgm:cxn modelId="{5F93677A-73E7-4900-86E1-8A84AD078968}" type="presOf" srcId="{2396E1C8-DE0E-4722-B423-0BA2E9AFA744}" destId="{FA8ACCDD-8E82-4477-8C11-9D5DF8DA081C}" srcOrd="1" destOrd="0" presId="urn:microsoft.com/office/officeart/2016/7/layout/LinearBlockProcessNumbered"/>
    <dgm:cxn modelId="{BC4A407D-44DD-458D-B91E-EE2C0BA6C40B}" type="presOf" srcId="{2396E1C8-DE0E-4722-B423-0BA2E9AFA744}" destId="{2DA00F2D-ECB5-4C8A-BDC3-1ADED486EA6E}" srcOrd="0" destOrd="0" presId="urn:microsoft.com/office/officeart/2016/7/layout/LinearBlockProcessNumbered"/>
    <dgm:cxn modelId="{B6B7EFD7-CE97-4C56-91CE-DB5D4CA0A167}" type="presOf" srcId="{CD3864EF-234B-4408-8DBD-E0349F4E55F0}" destId="{1A364403-F381-4CD0-883A-983BB5AF083E}" srcOrd="0" destOrd="0" presId="urn:microsoft.com/office/officeart/2016/7/layout/LinearBlockProcessNumbered"/>
    <dgm:cxn modelId="{E2F68CD9-0404-44FE-A1CD-A5375FC79980}" type="presOf" srcId="{F37DFA2D-44D1-4ABD-80DF-B718C501D745}" destId="{707C2442-4FD9-4168-93E4-465FEFB9395A}" srcOrd="1" destOrd="0" presId="urn:microsoft.com/office/officeart/2016/7/layout/LinearBlockProcessNumbered"/>
    <dgm:cxn modelId="{94F39BDA-5605-429A-8026-805361434549}" type="presOf" srcId="{F37DFA2D-44D1-4ABD-80DF-B718C501D745}" destId="{9A9B64C8-7075-405F-B10A-D6625EE65EEA}" srcOrd="0" destOrd="0" presId="urn:microsoft.com/office/officeart/2016/7/layout/LinearBlockProcessNumbered"/>
    <dgm:cxn modelId="{F0240AEF-2061-4EA6-8D62-2A8A5B85500D}" type="presOf" srcId="{A47D78B7-F9FE-4400-B78F-82D1D04C005E}" destId="{70762987-3B3F-43E4-9BEE-BCE7DE25EACA}" srcOrd="0" destOrd="0" presId="urn:microsoft.com/office/officeart/2016/7/layout/LinearBlockProcessNumbered"/>
    <dgm:cxn modelId="{234FB3F9-C8AD-406D-96C0-67C8A395AD1D}" type="presOf" srcId="{C9675928-00EE-4C7B-80AE-E415FD6784D7}" destId="{CA7D0CCE-92F1-41E8-8CF5-180D3C7B6096}" srcOrd="0" destOrd="0" presId="urn:microsoft.com/office/officeart/2016/7/layout/LinearBlockProcessNumbered"/>
    <dgm:cxn modelId="{DC4EC6FE-53CD-47DF-9541-E2D65BEB3AB1}" srcId="{AF7DFDBC-0257-4330-A473-904B9ADA093A}" destId="{2396E1C8-DE0E-4722-B423-0BA2E9AFA744}" srcOrd="2" destOrd="0" parTransId="{98776DBA-8237-47D7-A265-FBCD8F624779}" sibTransId="{CD3864EF-234B-4408-8DBD-E0349F4E55F0}"/>
    <dgm:cxn modelId="{01661E4D-D243-43B7-B7CE-82249F95AB2F}" type="presParOf" srcId="{A0C71D2D-A2E6-4BBA-B25E-4DBE50B38DA4}" destId="{D43CC14F-3994-40CE-950A-AA756F4AF029}" srcOrd="0" destOrd="0" presId="urn:microsoft.com/office/officeart/2016/7/layout/LinearBlockProcessNumbered"/>
    <dgm:cxn modelId="{B9ABFE7E-2A82-4AF4-A575-45E95776A9D3}" type="presParOf" srcId="{D43CC14F-3994-40CE-950A-AA756F4AF029}" destId="{9A9B64C8-7075-405F-B10A-D6625EE65EEA}" srcOrd="0" destOrd="0" presId="urn:microsoft.com/office/officeart/2016/7/layout/LinearBlockProcessNumbered"/>
    <dgm:cxn modelId="{2345CF99-A4E8-4D8D-916A-DC8F6DA8751B}" type="presParOf" srcId="{D43CC14F-3994-40CE-950A-AA756F4AF029}" destId="{CA7D0CCE-92F1-41E8-8CF5-180D3C7B6096}" srcOrd="1" destOrd="0" presId="urn:microsoft.com/office/officeart/2016/7/layout/LinearBlockProcessNumbered"/>
    <dgm:cxn modelId="{FC233056-1223-437F-A767-F2F40E1804F3}" type="presParOf" srcId="{D43CC14F-3994-40CE-950A-AA756F4AF029}" destId="{707C2442-4FD9-4168-93E4-465FEFB9395A}" srcOrd="2" destOrd="0" presId="urn:microsoft.com/office/officeart/2016/7/layout/LinearBlockProcessNumbered"/>
    <dgm:cxn modelId="{EF4B819A-644C-4ECB-8474-00624D77D6D6}" type="presParOf" srcId="{A0C71D2D-A2E6-4BBA-B25E-4DBE50B38DA4}" destId="{892D8996-3AE0-4822-A565-CF0B8620D3CE}" srcOrd="1" destOrd="0" presId="urn:microsoft.com/office/officeart/2016/7/layout/LinearBlockProcessNumbered"/>
    <dgm:cxn modelId="{917CF43C-18A6-4E6C-8684-85FAD7668127}" type="presParOf" srcId="{A0C71D2D-A2E6-4BBA-B25E-4DBE50B38DA4}" destId="{4DFB9C68-A61B-46D7-9D72-1C185A5446B3}" srcOrd="2" destOrd="0" presId="urn:microsoft.com/office/officeart/2016/7/layout/LinearBlockProcessNumbered"/>
    <dgm:cxn modelId="{87FFA00D-0DF3-41E1-86F7-3F06D6657F49}" type="presParOf" srcId="{4DFB9C68-A61B-46D7-9D72-1C185A5446B3}" destId="{70762987-3B3F-43E4-9BEE-BCE7DE25EACA}" srcOrd="0" destOrd="0" presId="urn:microsoft.com/office/officeart/2016/7/layout/LinearBlockProcessNumbered"/>
    <dgm:cxn modelId="{3A396B9A-11BD-4D56-A662-001F5242F89D}" type="presParOf" srcId="{4DFB9C68-A61B-46D7-9D72-1C185A5446B3}" destId="{B9402D05-F696-4093-A4C2-E2A296F0888C}" srcOrd="1" destOrd="0" presId="urn:microsoft.com/office/officeart/2016/7/layout/LinearBlockProcessNumbered"/>
    <dgm:cxn modelId="{A5B48962-F880-44BB-93EE-54270A115E99}" type="presParOf" srcId="{4DFB9C68-A61B-46D7-9D72-1C185A5446B3}" destId="{C08AADF1-C84E-4F0A-9C0F-69C4B9E303CF}" srcOrd="2" destOrd="0" presId="urn:microsoft.com/office/officeart/2016/7/layout/LinearBlockProcessNumbered"/>
    <dgm:cxn modelId="{D2258A1C-D17D-4F30-9B6A-7A5977F77D90}" type="presParOf" srcId="{A0C71D2D-A2E6-4BBA-B25E-4DBE50B38DA4}" destId="{D1682EF9-D6B4-4A36-B6E4-82AE6E468BA5}" srcOrd="3" destOrd="0" presId="urn:microsoft.com/office/officeart/2016/7/layout/LinearBlockProcessNumbered"/>
    <dgm:cxn modelId="{6B9FE501-E25B-432F-9359-DB3818E6766F}" type="presParOf" srcId="{A0C71D2D-A2E6-4BBA-B25E-4DBE50B38DA4}" destId="{61B643AD-6890-4588-9427-0CA05A5E72C9}" srcOrd="4" destOrd="0" presId="urn:microsoft.com/office/officeart/2016/7/layout/LinearBlockProcessNumbered"/>
    <dgm:cxn modelId="{B04456AD-E858-4241-9226-9ED5DF7AFEF3}" type="presParOf" srcId="{61B643AD-6890-4588-9427-0CA05A5E72C9}" destId="{2DA00F2D-ECB5-4C8A-BDC3-1ADED486EA6E}" srcOrd="0" destOrd="0" presId="urn:microsoft.com/office/officeart/2016/7/layout/LinearBlockProcessNumbered"/>
    <dgm:cxn modelId="{B0E03FE0-A5C1-48F6-8022-FC865CCB3A7F}" type="presParOf" srcId="{61B643AD-6890-4588-9427-0CA05A5E72C9}" destId="{1A364403-F381-4CD0-883A-983BB5AF083E}" srcOrd="1" destOrd="0" presId="urn:microsoft.com/office/officeart/2016/7/layout/LinearBlockProcessNumbered"/>
    <dgm:cxn modelId="{38065B54-5243-4A70-BDC9-BFD5CC070DFC}" type="presParOf" srcId="{61B643AD-6890-4588-9427-0CA05A5E72C9}" destId="{FA8ACCDD-8E82-4477-8C11-9D5DF8DA081C}"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72AB4-2A34-4669-B458-A29356FD77E8}">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AB33B0-45C2-45CF-A4BA-F80676ED05C6}">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8EF518-D74F-4F57-BE5C-E3FD843A88CA}">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View Doctor Schedule</a:t>
          </a:r>
        </a:p>
      </dsp:txBody>
      <dsp:txXfrm>
        <a:off x="1428292" y="2439"/>
        <a:ext cx="4873308" cy="1236616"/>
      </dsp:txXfrm>
    </dsp:sp>
    <dsp:sp modelId="{604325FD-315D-4F87-B4B1-4BFDD4637D43}">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1F4751-7998-41B1-9515-09B3B8C0502A}">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1D5967-FB61-406E-B31D-D5E58E4D6590}">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Book an Appointment</a:t>
          </a:r>
        </a:p>
      </dsp:txBody>
      <dsp:txXfrm>
        <a:off x="1428292" y="1548210"/>
        <a:ext cx="4873308" cy="1236616"/>
      </dsp:txXfrm>
    </dsp:sp>
    <dsp:sp modelId="{DD135ED2-5D97-4CE6-8F82-5FB37D8DEC7B}">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E9F53-B400-4972-BB78-9036C8640DBE}">
      <dsp:nvSpPr>
        <dsp:cNvPr id="0" name=""/>
        <dsp:cNvSpPr/>
      </dsp:nvSpPr>
      <dsp:spPr>
        <a:xfrm>
          <a:off x="374076" y="3372220"/>
          <a:ext cx="680139" cy="68013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141137-297F-491E-8B21-4753B4EF7826}">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View Upcoming Appointments</a:t>
          </a:r>
        </a:p>
      </dsp:txBody>
      <dsp:txXfrm>
        <a:off x="1428292" y="3093981"/>
        <a:ext cx="4873308" cy="1236616"/>
      </dsp:txXfrm>
    </dsp:sp>
    <dsp:sp modelId="{5758DE4B-AC7D-4404-B2CA-6E37C16D0EE3}">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0DF10-46CD-4B29-958F-DE47F3E527BE}">
      <dsp:nvSpPr>
        <dsp:cNvPr id="0" name=""/>
        <dsp:cNvSpPr/>
      </dsp:nvSpPr>
      <dsp:spPr>
        <a:xfrm>
          <a:off x="374076" y="4917991"/>
          <a:ext cx="680139" cy="68013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1C294B-49DE-45E7-ABC4-B49F6264CAD4}">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100000"/>
            </a:lnSpc>
            <a:spcBef>
              <a:spcPct val="0"/>
            </a:spcBef>
            <a:spcAft>
              <a:spcPct val="35000"/>
            </a:spcAft>
            <a:buNone/>
          </a:pPr>
          <a:r>
            <a:rPr lang="en-US" sz="2200" kern="1200"/>
            <a:t>View Medical History</a:t>
          </a:r>
        </a:p>
      </dsp:txBody>
      <dsp:txXfrm>
        <a:off x="1428292" y="4639752"/>
        <a:ext cx="4873308" cy="1236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B64C8-7075-405F-B10A-D6625EE65EEA}">
      <dsp:nvSpPr>
        <dsp:cNvPr id="0" name=""/>
        <dsp:cNvSpPr/>
      </dsp:nvSpPr>
      <dsp:spPr>
        <a:xfrm>
          <a:off x="497" y="1993898"/>
          <a:ext cx="2014847" cy="241781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022" tIns="0" rIns="199022" bIns="330200" numCol="1" spcCol="1270" anchor="t" anchorCtr="0">
          <a:noAutofit/>
        </a:bodyPr>
        <a:lstStyle/>
        <a:p>
          <a:pPr marL="0" lvl="0" indent="0" algn="l" defTabSz="977900">
            <a:lnSpc>
              <a:spcPct val="90000"/>
            </a:lnSpc>
            <a:spcBef>
              <a:spcPct val="0"/>
            </a:spcBef>
            <a:spcAft>
              <a:spcPct val="35000"/>
            </a:spcAft>
            <a:buNone/>
          </a:pPr>
          <a:r>
            <a:rPr lang="en-US" sz="2200" kern="1200"/>
            <a:t>View My Schedule</a:t>
          </a:r>
        </a:p>
      </dsp:txBody>
      <dsp:txXfrm>
        <a:off x="497" y="2961024"/>
        <a:ext cx="2014847" cy="1450690"/>
      </dsp:txXfrm>
    </dsp:sp>
    <dsp:sp modelId="{CA7D0CCE-92F1-41E8-8CF5-180D3C7B6096}">
      <dsp:nvSpPr>
        <dsp:cNvPr id="0" name=""/>
        <dsp:cNvSpPr/>
      </dsp:nvSpPr>
      <dsp:spPr>
        <a:xfrm>
          <a:off x="497" y="1993898"/>
          <a:ext cx="2014847" cy="9671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022" tIns="165100" rIns="199022" bIns="165100" numCol="1" spcCol="1270" anchor="ctr" anchorCtr="0">
          <a:noAutofit/>
        </a:bodyPr>
        <a:lstStyle/>
        <a:p>
          <a:pPr marL="0" lvl="0" indent="0" algn="l" defTabSz="2000250">
            <a:lnSpc>
              <a:spcPct val="90000"/>
            </a:lnSpc>
            <a:spcBef>
              <a:spcPct val="0"/>
            </a:spcBef>
            <a:spcAft>
              <a:spcPct val="35000"/>
            </a:spcAft>
            <a:buNone/>
          </a:pPr>
          <a:r>
            <a:rPr lang="en-US" sz="4500" kern="1200"/>
            <a:t>01</a:t>
          </a:r>
        </a:p>
      </dsp:txBody>
      <dsp:txXfrm>
        <a:off x="497" y="1993898"/>
        <a:ext cx="2014847" cy="967126"/>
      </dsp:txXfrm>
    </dsp:sp>
    <dsp:sp modelId="{70762987-3B3F-43E4-9BEE-BCE7DE25EACA}">
      <dsp:nvSpPr>
        <dsp:cNvPr id="0" name=""/>
        <dsp:cNvSpPr/>
      </dsp:nvSpPr>
      <dsp:spPr>
        <a:xfrm>
          <a:off x="2176532" y="1993898"/>
          <a:ext cx="2014847" cy="241781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022" tIns="0" rIns="199022" bIns="330200" numCol="1" spcCol="1270" anchor="t" anchorCtr="0">
          <a:noAutofit/>
        </a:bodyPr>
        <a:lstStyle/>
        <a:p>
          <a:pPr marL="0" lvl="0" indent="0" algn="l" defTabSz="977900">
            <a:lnSpc>
              <a:spcPct val="90000"/>
            </a:lnSpc>
            <a:spcBef>
              <a:spcPct val="0"/>
            </a:spcBef>
            <a:spcAft>
              <a:spcPct val="35000"/>
            </a:spcAft>
            <a:buNone/>
          </a:pPr>
          <a:r>
            <a:rPr lang="en-US" sz="2200" kern="1200"/>
            <a:t>View Upcoming Appointments</a:t>
          </a:r>
        </a:p>
      </dsp:txBody>
      <dsp:txXfrm>
        <a:off x="2176532" y="2961024"/>
        <a:ext cx="2014847" cy="1450690"/>
      </dsp:txXfrm>
    </dsp:sp>
    <dsp:sp modelId="{B9402D05-F696-4093-A4C2-E2A296F0888C}">
      <dsp:nvSpPr>
        <dsp:cNvPr id="0" name=""/>
        <dsp:cNvSpPr/>
      </dsp:nvSpPr>
      <dsp:spPr>
        <a:xfrm>
          <a:off x="2176532" y="1993898"/>
          <a:ext cx="2014847" cy="9671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022" tIns="165100" rIns="199022" bIns="165100" numCol="1" spcCol="1270" anchor="ctr" anchorCtr="0">
          <a:noAutofit/>
        </a:bodyPr>
        <a:lstStyle/>
        <a:p>
          <a:pPr marL="0" lvl="0" indent="0" algn="l" defTabSz="2000250">
            <a:lnSpc>
              <a:spcPct val="90000"/>
            </a:lnSpc>
            <a:spcBef>
              <a:spcPct val="0"/>
            </a:spcBef>
            <a:spcAft>
              <a:spcPct val="35000"/>
            </a:spcAft>
            <a:buNone/>
          </a:pPr>
          <a:r>
            <a:rPr lang="en-US" sz="4500" kern="1200"/>
            <a:t>02</a:t>
          </a:r>
        </a:p>
      </dsp:txBody>
      <dsp:txXfrm>
        <a:off x="2176532" y="1993898"/>
        <a:ext cx="2014847" cy="967126"/>
      </dsp:txXfrm>
    </dsp:sp>
    <dsp:sp modelId="{2DA00F2D-ECB5-4C8A-BDC3-1ADED486EA6E}">
      <dsp:nvSpPr>
        <dsp:cNvPr id="0" name=""/>
        <dsp:cNvSpPr/>
      </dsp:nvSpPr>
      <dsp:spPr>
        <a:xfrm>
          <a:off x="4352568" y="1993898"/>
          <a:ext cx="2014847" cy="241781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022" tIns="0" rIns="199022" bIns="330200" numCol="1" spcCol="1270" anchor="t" anchorCtr="0">
          <a:noAutofit/>
        </a:bodyPr>
        <a:lstStyle/>
        <a:p>
          <a:pPr marL="0" lvl="0" indent="0" algn="l" defTabSz="977900">
            <a:lnSpc>
              <a:spcPct val="90000"/>
            </a:lnSpc>
            <a:spcBef>
              <a:spcPct val="0"/>
            </a:spcBef>
            <a:spcAft>
              <a:spcPct val="35000"/>
            </a:spcAft>
            <a:buNone/>
          </a:pPr>
          <a:r>
            <a:rPr lang="en-US" sz="2200" kern="1200"/>
            <a:t>Conduct Appointments</a:t>
          </a:r>
        </a:p>
      </dsp:txBody>
      <dsp:txXfrm>
        <a:off x="4352568" y="2961024"/>
        <a:ext cx="2014847" cy="1450690"/>
      </dsp:txXfrm>
    </dsp:sp>
    <dsp:sp modelId="{1A364403-F381-4CD0-883A-983BB5AF083E}">
      <dsp:nvSpPr>
        <dsp:cNvPr id="0" name=""/>
        <dsp:cNvSpPr/>
      </dsp:nvSpPr>
      <dsp:spPr>
        <a:xfrm>
          <a:off x="4352568" y="1993898"/>
          <a:ext cx="2014847" cy="9671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9022" tIns="165100" rIns="199022" bIns="165100" numCol="1" spcCol="1270" anchor="ctr" anchorCtr="0">
          <a:noAutofit/>
        </a:bodyPr>
        <a:lstStyle/>
        <a:p>
          <a:pPr marL="0" lvl="0" indent="0" algn="l" defTabSz="2000250">
            <a:lnSpc>
              <a:spcPct val="90000"/>
            </a:lnSpc>
            <a:spcBef>
              <a:spcPct val="0"/>
            </a:spcBef>
            <a:spcAft>
              <a:spcPct val="35000"/>
            </a:spcAft>
            <a:buNone/>
          </a:pPr>
          <a:r>
            <a:rPr lang="en-US" sz="4500" kern="1200"/>
            <a:t>03</a:t>
          </a:r>
        </a:p>
      </dsp:txBody>
      <dsp:txXfrm>
        <a:off x="4352568" y="1993898"/>
        <a:ext cx="2014847" cy="9671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48F8F-3EB7-427A-8E5B-5EFB873F144F}" type="datetimeFigureOut">
              <a:rPr lang="en-IN" smtClean="0"/>
              <a:t>23-04-2023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723F39-00F5-4865-ADC9-85FAAA89E440}" type="slidenum">
              <a:rPr lang="en-IN" smtClean="0"/>
              <a:t>‹#›</a:t>
            </a:fld>
            <a:endParaRPr lang="en-IN"/>
          </a:p>
        </p:txBody>
      </p:sp>
    </p:spTree>
    <p:extLst>
      <p:ext uri="{BB962C8B-B14F-4D97-AF65-F5344CB8AC3E}">
        <p14:creationId xmlns:p14="http://schemas.microsoft.com/office/powerpoint/2010/main" val="459302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35A0-3539-53E4-10CA-D90767B7C6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88990E8-4477-A58A-78E2-C11029F366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7D96A23-2934-400B-2F25-1B85B0801188}"/>
              </a:ext>
            </a:extLst>
          </p:cNvPr>
          <p:cNvSpPr>
            <a:spLocks noGrp="1"/>
          </p:cNvSpPr>
          <p:nvPr>
            <p:ph type="dt" sz="half" idx="10"/>
          </p:nvPr>
        </p:nvSpPr>
        <p:spPr>
          <a:xfrm>
            <a:off x="838200" y="6356350"/>
            <a:ext cx="2743200" cy="365125"/>
          </a:xfrm>
          <a:prstGeom prst="rect">
            <a:avLst/>
          </a:prstGeom>
        </p:spPr>
        <p:txBody>
          <a:bodyPr/>
          <a:lstStyle/>
          <a:p>
            <a:fld id="{9C2F2016-8414-4751-9CDA-02A21813218D}" type="datetime1">
              <a:rPr lang="en-IN" smtClean="0"/>
              <a:t>23-04-2023</a:t>
            </a:fld>
            <a:endParaRPr lang="en-IN"/>
          </a:p>
        </p:txBody>
      </p:sp>
      <p:sp>
        <p:nvSpPr>
          <p:cNvPr id="5" name="Footer Placeholder 4">
            <a:extLst>
              <a:ext uri="{FF2B5EF4-FFF2-40B4-BE49-F238E27FC236}">
                <a16:creationId xmlns:a16="http://schemas.microsoft.com/office/drawing/2014/main" id="{34674373-4328-FD8F-D31F-8E8D95B4AAC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FD7B117-9A4D-B31C-8A75-5053D0D9F48B}"/>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3920815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07F2E-7F64-20FE-DF72-40EE7F02B43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3B813C-F67E-374C-7A6F-4F2012BB20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A9813B-DC3F-06F0-8206-CEBC74138F13}"/>
              </a:ext>
            </a:extLst>
          </p:cNvPr>
          <p:cNvSpPr>
            <a:spLocks noGrp="1"/>
          </p:cNvSpPr>
          <p:nvPr>
            <p:ph type="dt" sz="half" idx="10"/>
          </p:nvPr>
        </p:nvSpPr>
        <p:spPr>
          <a:xfrm>
            <a:off x="838200" y="6356350"/>
            <a:ext cx="2743200" cy="365125"/>
          </a:xfrm>
          <a:prstGeom prst="rect">
            <a:avLst/>
          </a:prstGeom>
        </p:spPr>
        <p:txBody>
          <a:bodyPr/>
          <a:lstStyle/>
          <a:p>
            <a:fld id="{C92902C6-E225-432E-888C-48732D837BD8}" type="datetime1">
              <a:rPr lang="en-IN" smtClean="0"/>
              <a:t>23-04-2023</a:t>
            </a:fld>
            <a:endParaRPr lang="en-IN"/>
          </a:p>
        </p:txBody>
      </p:sp>
      <p:sp>
        <p:nvSpPr>
          <p:cNvPr id="5" name="Footer Placeholder 4">
            <a:extLst>
              <a:ext uri="{FF2B5EF4-FFF2-40B4-BE49-F238E27FC236}">
                <a16:creationId xmlns:a16="http://schemas.microsoft.com/office/drawing/2014/main" id="{C4B20B0C-AEDD-C8CF-D9C8-335CF5709A1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9BE2D61-87C1-0D73-BE82-839646005069}"/>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2325684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B6C4E1-B005-1460-6469-DAE46B60C2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A59881-D74F-73EA-6913-BAF40673EF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3EB260-231B-2ED0-E099-48A556ECD16B}"/>
              </a:ext>
            </a:extLst>
          </p:cNvPr>
          <p:cNvSpPr>
            <a:spLocks noGrp="1"/>
          </p:cNvSpPr>
          <p:nvPr>
            <p:ph type="dt" sz="half" idx="10"/>
          </p:nvPr>
        </p:nvSpPr>
        <p:spPr>
          <a:xfrm>
            <a:off x="838200" y="6356350"/>
            <a:ext cx="2743200" cy="365125"/>
          </a:xfrm>
          <a:prstGeom prst="rect">
            <a:avLst/>
          </a:prstGeom>
        </p:spPr>
        <p:txBody>
          <a:bodyPr/>
          <a:lstStyle/>
          <a:p>
            <a:fld id="{38D2990A-A7EB-4139-ADE5-973E705D4719}" type="datetime1">
              <a:rPr lang="en-IN" smtClean="0"/>
              <a:t>23-04-2023</a:t>
            </a:fld>
            <a:endParaRPr lang="en-IN"/>
          </a:p>
        </p:txBody>
      </p:sp>
      <p:sp>
        <p:nvSpPr>
          <p:cNvPr id="5" name="Footer Placeholder 4">
            <a:extLst>
              <a:ext uri="{FF2B5EF4-FFF2-40B4-BE49-F238E27FC236}">
                <a16:creationId xmlns:a16="http://schemas.microsoft.com/office/drawing/2014/main" id="{2431D822-FD37-47FB-332A-B74A79E4E6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38F6ABDF-1E20-175A-B8A1-F5584303AE61}"/>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2751753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ECAA0-4E42-66DE-159C-71AC123040C3}"/>
              </a:ext>
            </a:extLst>
          </p:cNvPr>
          <p:cNvSpPr>
            <a:spLocks noGrp="1"/>
          </p:cNvSpPr>
          <p:nvPr>
            <p:ph type="title"/>
          </p:nvPr>
        </p:nvSpPr>
        <p:spPr>
          <a:xfrm>
            <a:off x="1274618" y="365125"/>
            <a:ext cx="9033164" cy="1325563"/>
          </a:xfrm>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27CD9E7C-CD96-B606-70E0-E269CD565466}"/>
              </a:ext>
            </a:extLst>
          </p:cNvPr>
          <p:cNvSpPr>
            <a:spLocks noGrp="1"/>
          </p:cNvSpPr>
          <p:nvPr>
            <p:ph type="sldNum" sz="quarter" idx="10"/>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2984624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9FE08-37C9-6687-C02D-0E8F9BDE6290}"/>
              </a:ext>
            </a:extLst>
          </p:cNvPr>
          <p:cNvSpPr>
            <a:spLocks noGrp="1"/>
          </p:cNvSpPr>
          <p:nvPr>
            <p:ph type="title"/>
          </p:nvPr>
        </p:nvSpPr>
        <p:spPr>
          <a:xfrm>
            <a:off x="1274618" y="365125"/>
            <a:ext cx="9744364" cy="1325563"/>
          </a:xfr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D78F4D-A790-69C1-84A3-63F02E2E29BE}"/>
              </a:ext>
            </a:extLst>
          </p:cNvPr>
          <p:cNvSpPr>
            <a:spLocks noGrp="1"/>
          </p:cNvSpPr>
          <p:nvPr>
            <p:ph idx="1"/>
          </p:nvPr>
        </p:nvSpPr>
        <p:spPr>
          <a:xfrm>
            <a:off x="1274618" y="1825625"/>
            <a:ext cx="974436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5CFC54-039D-4FDC-2501-E29CEF0AA2A7}"/>
              </a:ext>
            </a:extLst>
          </p:cNvPr>
          <p:cNvSpPr>
            <a:spLocks noGrp="1"/>
          </p:cNvSpPr>
          <p:nvPr>
            <p:ph type="dt" sz="half" idx="10"/>
          </p:nvPr>
        </p:nvSpPr>
        <p:spPr>
          <a:xfrm>
            <a:off x="838200" y="6356350"/>
            <a:ext cx="2743200" cy="365125"/>
          </a:xfrm>
          <a:prstGeom prst="rect">
            <a:avLst/>
          </a:prstGeom>
        </p:spPr>
        <p:txBody>
          <a:bodyPr/>
          <a:lstStyle/>
          <a:p>
            <a:fld id="{140279F4-F144-46C2-924B-74B66D56B365}" type="datetime1">
              <a:rPr lang="en-IN" smtClean="0"/>
              <a:t>23-04-2023</a:t>
            </a:fld>
            <a:endParaRPr lang="en-IN"/>
          </a:p>
        </p:txBody>
      </p:sp>
      <p:sp>
        <p:nvSpPr>
          <p:cNvPr id="5" name="Footer Placeholder 4">
            <a:extLst>
              <a:ext uri="{FF2B5EF4-FFF2-40B4-BE49-F238E27FC236}">
                <a16:creationId xmlns:a16="http://schemas.microsoft.com/office/drawing/2014/main" id="{FF88B975-636B-53E7-B17F-32A171A0AEF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319B5231-6EEE-D6E7-2EA7-6C3897AEAA13}"/>
              </a:ext>
            </a:extLst>
          </p:cNvPr>
          <p:cNvSpPr>
            <a:spLocks noGrp="1"/>
          </p:cNvSpPr>
          <p:nvPr>
            <p:ph type="sldNum" sz="quarter" idx="12"/>
          </p:nvPr>
        </p:nvSpPr>
        <p:spPr>
          <a:xfrm>
            <a:off x="8610600" y="6356350"/>
            <a:ext cx="2652074" cy="365125"/>
          </a:xfrm>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296432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A639D-A342-FC29-9A40-F33AC8FB9D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5A706D2-2BCA-EEAC-AB1B-5C0C0C4CDF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F4BCEC-67B2-C766-2019-B53E8698EAEB}"/>
              </a:ext>
            </a:extLst>
          </p:cNvPr>
          <p:cNvSpPr>
            <a:spLocks noGrp="1"/>
          </p:cNvSpPr>
          <p:nvPr>
            <p:ph type="dt" sz="half" idx="10"/>
          </p:nvPr>
        </p:nvSpPr>
        <p:spPr>
          <a:xfrm>
            <a:off x="838200" y="6356350"/>
            <a:ext cx="2743200" cy="365125"/>
          </a:xfrm>
          <a:prstGeom prst="rect">
            <a:avLst/>
          </a:prstGeom>
        </p:spPr>
        <p:txBody>
          <a:bodyPr/>
          <a:lstStyle/>
          <a:p>
            <a:fld id="{75E002BB-0D76-4ECC-BEF3-772255819B05}" type="datetime1">
              <a:rPr lang="en-IN" smtClean="0"/>
              <a:t>23-04-2023</a:t>
            </a:fld>
            <a:endParaRPr lang="en-IN"/>
          </a:p>
        </p:txBody>
      </p:sp>
      <p:sp>
        <p:nvSpPr>
          <p:cNvPr id="5" name="Footer Placeholder 4">
            <a:extLst>
              <a:ext uri="{FF2B5EF4-FFF2-40B4-BE49-F238E27FC236}">
                <a16:creationId xmlns:a16="http://schemas.microsoft.com/office/drawing/2014/main" id="{70328E80-CCA4-24F3-8651-69F93DD332E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7F3B2454-39C9-F955-B072-2BE932F00309}"/>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4194839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A227-2AF7-BCA4-17E6-007ADE460BB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6B8D18-3F96-B5C5-1A5D-602EEAA68E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6EC90C-A111-B6C4-978F-EB83E67D1A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41A49E-7017-CD7E-AF28-9DE327ADDB29}"/>
              </a:ext>
            </a:extLst>
          </p:cNvPr>
          <p:cNvSpPr>
            <a:spLocks noGrp="1"/>
          </p:cNvSpPr>
          <p:nvPr>
            <p:ph type="dt" sz="half" idx="10"/>
          </p:nvPr>
        </p:nvSpPr>
        <p:spPr>
          <a:xfrm>
            <a:off x="838200" y="6356350"/>
            <a:ext cx="2743200" cy="365125"/>
          </a:xfrm>
          <a:prstGeom prst="rect">
            <a:avLst/>
          </a:prstGeom>
        </p:spPr>
        <p:txBody>
          <a:bodyPr/>
          <a:lstStyle/>
          <a:p>
            <a:fld id="{52E0A595-99B4-4C56-AEDE-4BEC181C335A}" type="datetime1">
              <a:rPr lang="en-IN" smtClean="0"/>
              <a:t>23-04-2023</a:t>
            </a:fld>
            <a:endParaRPr lang="en-IN"/>
          </a:p>
        </p:txBody>
      </p:sp>
      <p:sp>
        <p:nvSpPr>
          <p:cNvPr id="6" name="Footer Placeholder 5">
            <a:extLst>
              <a:ext uri="{FF2B5EF4-FFF2-40B4-BE49-F238E27FC236}">
                <a16:creationId xmlns:a16="http://schemas.microsoft.com/office/drawing/2014/main" id="{840E79EB-6B62-F997-0E0A-96F14CFC57B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B31B818C-7AF9-90BB-3FA6-5C569C0FFD64}"/>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226584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27A4-C478-1002-55A3-D3AFB78CFC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E41340-C132-B5F3-662C-59DDE7ADB4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3E218C-2619-836F-2BFD-84712854DE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8F7D2F-8938-64E3-DC1D-51B7E2165A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7E2E59-E6A5-5B73-D06F-6A30B771DF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AECD9F1-1164-15F7-94B5-501061482B70}"/>
              </a:ext>
            </a:extLst>
          </p:cNvPr>
          <p:cNvSpPr>
            <a:spLocks noGrp="1"/>
          </p:cNvSpPr>
          <p:nvPr>
            <p:ph type="dt" sz="half" idx="10"/>
          </p:nvPr>
        </p:nvSpPr>
        <p:spPr>
          <a:xfrm>
            <a:off x="838200" y="6356350"/>
            <a:ext cx="2743200" cy="365125"/>
          </a:xfrm>
          <a:prstGeom prst="rect">
            <a:avLst/>
          </a:prstGeom>
        </p:spPr>
        <p:txBody>
          <a:bodyPr/>
          <a:lstStyle/>
          <a:p>
            <a:fld id="{5B80CBFD-5C52-48FC-8768-56300DDAF0C5}" type="datetime1">
              <a:rPr lang="en-IN" smtClean="0"/>
              <a:t>23-04-2023</a:t>
            </a:fld>
            <a:endParaRPr lang="en-IN"/>
          </a:p>
        </p:txBody>
      </p:sp>
      <p:sp>
        <p:nvSpPr>
          <p:cNvPr id="8" name="Footer Placeholder 7">
            <a:extLst>
              <a:ext uri="{FF2B5EF4-FFF2-40B4-BE49-F238E27FC236}">
                <a16:creationId xmlns:a16="http://schemas.microsoft.com/office/drawing/2014/main" id="{A9AACFFB-26F6-8D73-B6BB-00FB03149EB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B11C982C-C5B2-CCCF-B324-5213921AC600}"/>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3286798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B6515-542C-51CE-75E1-3CBF1BCBB363}"/>
              </a:ext>
            </a:extLst>
          </p:cNvPr>
          <p:cNvSpPr>
            <a:spLocks noGrp="1"/>
          </p:cNvSpPr>
          <p:nvPr>
            <p:ph type="title"/>
          </p:nvPr>
        </p:nvSpPr>
        <p:spPr>
          <a:xfrm>
            <a:off x="773545" y="1353054"/>
            <a:ext cx="10515600" cy="1325563"/>
          </a:xfrm>
        </p:spPr>
        <p:txBody>
          <a:bodyPr/>
          <a:lstStyle>
            <a:lvl1pPr algn="ctr">
              <a:defRPr/>
            </a:lvl1pPr>
          </a:lstStyle>
          <a:p>
            <a:r>
              <a:rPr lang="en-US"/>
              <a:t>Click to edit Master title style</a:t>
            </a:r>
            <a:endParaRPr lang="en-IN"/>
          </a:p>
        </p:txBody>
      </p:sp>
      <p:sp>
        <p:nvSpPr>
          <p:cNvPr id="6" name="Date Placeholder 5">
            <a:extLst>
              <a:ext uri="{FF2B5EF4-FFF2-40B4-BE49-F238E27FC236}">
                <a16:creationId xmlns:a16="http://schemas.microsoft.com/office/drawing/2014/main" id="{9519C060-8E5A-A92F-663B-DD10C3BE52F2}"/>
              </a:ext>
            </a:extLst>
          </p:cNvPr>
          <p:cNvSpPr>
            <a:spLocks noGrp="1"/>
          </p:cNvSpPr>
          <p:nvPr>
            <p:ph type="dt" sz="half" idx="10"/>
          </p:nvPr>
        </p:nvSpPr>
        <p:spPr>
          <a:xfrm>
            <a:off x="838200" y="6356350"/>
            <a:ext cx="2743200" cy="365125"/>
          </a:xfrm>
          <a:prstGeom prst="rect">
            <a:avLst/>
          </a:prstGeom>
        </p:spPr>
        <p:txBody>
          <a:bodyPr/>
          <a:lstStyle/>
          <a:p>
            <a:fld id="{6E5C91DA-3E59-4FAA-B2DA-DF9B6F621103}" type="datetime1">
              <a:rPr lang="en-IN" smtClean="0"/>
              <a:t>23-04-2023</a:t>
            </a:fld>
            <a:endParaRPr lang="en-IN"/>
          </a:p>
        </p:txBody>
      </p:sp>
      <p:sp>
        <p:nvSpPr>
          <p:cNvPr id="7" name="Footer Placeholder 6">
            <a:extLst>
              <a:ext uri="{FF2B5EF4-FFF2-40B4-BE49-F238E27FC236}">
                <a16:creationId xmlns:a16="http://schemas.microsoft.com/office/drawing/2014/main" id="{ABE66D02-640A-D5A1-D8B0-3D16691B074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8" name="Slide Number Placeholder 7">
            <a:extLst>
              <a:ext uri="{FF2B5EF4-FFF2-40B4-BE49-F238E27FC236}">
                <a16:creationId xmlns:a16="http://schemas.microsoft.com/office/drawing/2014/main" id="{F67F9E49-564C-629E-1BC1-AFA0387B5323}"/>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405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0948D0-A865-66D4-F92C-C1E6D11A4271}"/>
              </a:ext>
            </a:extLst>
          </p:cNvPr>
          <p:cNvSpPr>
            <a:spLocks noGrp="1"/>
          </p:cNvSpPr>
          <p:nvPr>
            <p:ph type="dt" sz="half" idx="10"/>
          </p:nvPr>
        </p:nvSpPr>
        <p:spPr>
          <a:xfrm>
            <a:off x="838200" y="6356350"/>
            <a:ext cx="2743200" cy="365125"/>
          </a:xfrm>
          <a:prstGeom prst="rect">
            <a:avLst/>
          </a:prstGeom>
        </p:spPr>
        <p:txBody>
          <a:bodyPr/>
          <a:lstStyle/>
          <a:p>
            <a:fld id="{7D170D97-513E-436A-9707-CCE4E0CA9E95}" type="datetime1">
              <a:rPr lang="en-IN" smtClean="0"/>
              <a:t>23-04-2023</a:t>
            </a:fld>
            <a:endParaRPr lang="en-IN"/>
          </a:p>
        </p:txBody>
      </p:sp>
      <p:sp>
        <p:nvSpPr>
          <p:cNvPr id="3" name="Footer Placeholder 2">
            <a:extLst>
              <a:ext uri="{FF2B5EF4-FFF2-40B4-BE49-F238E27FC236}">
                <a16:creationId xmlns:a16="http://schemas.microsoft.com/office/drawing/2014/main" id="{3B6FF84B-0E8B-CDD9-995B-97E126A54A4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86937C8A-5E8E-3DC4-1CD2-8EF338C700DF}"/>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2164259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08E44-9B38-2291-C90B-072E1DBFE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6AFF7E-1D62-B6A8-45F7-6ECED01FDF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928808-9A2B-06D2-1691-33F4E0AFF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66A756-09D6-F4D5-3843-2846BDFC243A}"/>
              </a:ext>
            </a:extLst>
          </p:cNvPr>
          <p:cNvSpPr>
            <a:spLocks noGrp="1"/>
          </p:cNvSpPr>
          <p:nvPr>
            <p:ph type="dt" sz="half" idx="10"/>
          </p:nvPr>
        </p:nvSpPr>
        <p:spPr>
          <a:xfrm>
            <a:off x="838200" y="6356350"/>
            <a:ext cx="2743200" cy="365125"/>
          </a:xfrm>
          <a:prstGeom prst="rect">
            <a:avLst/>
          </a:prstGeom>
        </p:spPr>
        <p:txBody>
          <a:bodyPr/>
          <a:lstStyle/>
          <a:p>
            <a:fld id="{2515CB73-A9A1-4BB5-901F-C3A66CF76E44}" type="datetime1">
              <a:rPr lang="en-IN" smtClean="0"/>
              <a:t>23-04-2023</a:t>
            </a:fld>
            <a:endParaRPr lang="en-IN"/>
          </a:p>
        </p:txBody>
      </p:sp>
      <p:sp>
        <p:nvSpPr>
          <p:cNvPr id="6" name="Footer Placeholder 5">
            <a:extLst>
              <a:ext uri="{FF2B5EF4-FFF2-40B4-BE49-F238E27FC236}">
                <a16:creationId xmlns:a16="http://schemas.microsoft.com/office/drawing/2014/main" id="{B19E39C9-098D-55D6-DFFE-2372D4C40B6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986656AD-5B25-CB15-4B4A-2C84AFA3662F}"/>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345540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C6DEC-E8A5-BDCB-2380-AAE8F6DA1B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78CF7A3-EFE2-7AC5-99FA-E56C6C1CFD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5F3619-9ED1-FB87-F7DA-1B0C679E6D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A005C-5388-CAF0-60CA-D86395130DC8}"/>
              </a:ext>
            </a:extLst>
          </p:cNvPr>
          <p:cNvSpPr>
            <a:spLocks noGrp="1"/>
          </p:cNvSpPr>
          <p:nvPr>
            <p:ph type="dt" sz="half" idx="10"/>
          </p:nvPr>
        </p:nvSpPr>
        <p:spPr>
          <a:xfrm>
            <a:off x="838200" y="6356350"/>
            <a:ext cx="2743200" cy="365125"/>
          </a:xfrm>
          <a:prstGeom prst="rect">
            <a:avLst/>
          </a:prstGeom>
        </p:spPr>
        <p:txBody>
          <a:bodyPr/>
          <a:lstStyle/>
          <a:p>
            <a:fld id="{3F0001F7-EE43-4F13-BB4F-99D2D20536E8}" type="datetime1">
              <a:rPr lang="en-IN" smtClean="0"/>
              <a:t>23-04-2023</a:t>
            </a:fld>
            <a:endParaRPr lang="en-IN"/>
          </a:p>
        </p:txBody>
      </p:sp>
      <p:sp>
        <p:nvSpPr>
          <p:cNvPr id="6" name="Footer Placeholder 5">
            <a:extLst>
              <a:ext uri="{FF2B5EF4-FFF2-40B4-BE49-F238E27FC236}">
                <a16:creationId xmlns:a16="http://schemas.microsoft.com/office/drawing/2014/main" id="{5ABC2CD4-020C-BD16-D19B-A8E07983676A}"/>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0A892C4D-CB68-C62E-FCB0-058A7383BF62}"/>
              </a:ext>
            </a:extLst>
          </p:cNvPr>
          <p:cNvSpPr>
            <a:spLocks noGrp="1"/>
          </p:cNvSpPr>
          <p:nvPr>
            <p:ph type="sldNum" sz="quarter" idx="12"/>
          </p:nvPr>
        </p:nvSpPr>
        <p:spPr/>
        <p:txBody>
          <a:bodyPr/>
          <a:lstStyle/>
          <a:p>
            <a:fld id="{708BEA94-5612-4685-B508-BDF18B30C996}" type="slidenum">
              <a:rPr lang="en-IN" smtClean="0"/>
              <a:t>‹#›</a:t>
            </a:fld>
            <a:endParaRPr lang="en-IN"/>
          </a:p>
        </p:txBody>
      </p:sp>
    </p:spTree>
    <p:extLst>
      <p:ext uri="{BB962C8B-B14F-4D97-AF65-F5344CB8AC3E}">
        <p14:creationId xmlns:p14="http://schemas.microsoft.com/office/powerpoint/2010/main" val="230337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A8BE99-87B4-872F-E55B-87B5D7856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DCF649-22E6-755A-7D12-E954CE0A2B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a:extLst>
              <a:ext uri="{FF2B5EF4-FFF2-40B4-BE49-F238E27FC236}">
                <a16:creationId xmlns:a16="http://schemas.microsoft.com/office/drawing/2014/main" id="{93AFEA23-3659-1B37-0823-286803E31F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BEA94-5612-4685-B508-BDF18B30C996}" type="slidenum">
              <a:rPr lang="en-IN" smtClean="0"/>
              <a:t>‹#›</a:t>
            </a:fld>
            <a:endParaRPr lang="en-IN"/>
          </a:p>
        </p:txBody>
      </p:sp>
      <p:pic>
        <p:nvPicPr>
          <p:cNvPr id="7" name="Picture 6">
            <a:extLst>
              <a:ext uri="{FF2B5EF4-FFF2-40B4-BE49-F238E27FC236}">
                <a16:creationId xmlns:a16="http://schemas.microsoft.com/office/drawing/2014/main" id="{3171E90C-B9F5-F330-49CF-F615057CFBF2}"/>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16193"/>
            <a:ext cx="1409700" cy="1394460"/>
          </a:xfrm>
          <a:prstGeom prst="rect">
            <a:avLst/>
          </a:prstGeom>
          <a:noFill/>
          <a:ln>
            <a:noFill/>
          </a:ln>
        </p:spPr>
      </p:pic>
    </p:spTree>
    <p:extLst>
      <p:ext uri="{BB962C8B-B14F-4D97-AF65-F5344CB8AC3E}">
        <p14:creationId xmlns:p14="http://schemas.microsoft.com/office/powerpoint/2010/main" val="2536251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4FF75-34A6-594B-FBC8-6A5122D6EDA8}"/>
              </a:ext>
            </a:extLst>
          </p:cNvPr>
          <p:cNvSpPr>
            <a:spLocks noGrp="1"/>
          </p:cNvSpPr>
          <p:nvPr>
            <p:ph type="ctrTitle"/>
          </p:nvPr>
        </p:nvSpPr>
        <p:spPr>
          <a:xfrm>
            <a:off x="965200" y="936839"/>
            <a:ext cx="5439886" cy="1801164"/>
          </a:xfrm>
        </p:spPr>
        <p:txBody>
          <a:bodyPr anchor="b">
            <a:normAutofit/>
          </a:bodyPr>
          <a:lstStyle/>
          <a:p>
            <a:pPr algn="r"/>
            <a:r>
              <a:rPr lang="en-US" sz="9600"/>
              <a:t>E-Vaidya</a:t>
            </a:r>
            <a:endParaRPr lang="en-IN" sz="9600"/>
          </a:p>
        </p:txBody>
      </p:sp>
      <p:sp>
        <p:nvSpPr>
          <p:cNvPr id="3" name="Subtitle 2">
            <a:extLst>
              <a:ext uri="{FF2B5EF4-FFF2-40B4-BE49-F238E27FC236}">
                <a16:creationId xmlns:a16="http://schemas.microsoft.com/office/drawing/2014/main" id="{E62A2762-813F-C4F9-9780-A7206CE3F609}"/>
              </a:ext>
            </a:extLst>
          </p:cNvPr>
          <p:cNvSpPr>
            <a:spLocks noGrp="1"/>
          </p:cNvSpPr>
          <p:nvPr>
            <p:ph type="subTitle" idx="1"/>
          </p:nvPr>
        </p:nvSpPr>
        <p:spPr>
          <a:xfrm>
            <a:off x="873235" y="3255883"/>
            <a:ext cx="5925987" cy="1312657"/>
          </a:xfrm>
        </p:spPr>
        <p:txBody>
          <a:bodyPr anchor="t">
            <a:normAutofit/>
          </a:bodyPr>
          <a:lstStyle/>
          <a:p>
            <a:r>
              <a:rPr lang="en-US"/>
              <a:t>The Automation of the functioning of Health Center at IIT Kanpur</a:t>
            </a:r>
          </a:p>
        </p:txBody>
      </p:sp>
      <p:sp>
        <p:nvSpPr>
          <p:cNvPr id="4" name="Slide Number Placeholder 3">
            <a:extLst>
              <a:ext uri="{FF2B5EF4-FFF2-40B4-BE49-F238E27FC236}">
                <a16:creationId xmlns:a16="http://schemas.microsoft.com/office/drawing/2014/main" id="{612CB121-F9B4-EC2D-37A8-C805D3602A72}"/>
              </a:ext>
            </a:extLst>
          </p:cNvPr>
          <p:cNvSpPr>
            <a:spLocks noGrp="1"/>
          </p:cNvSpPr>
          <p:nvPr>
            <p:ph type="sldNum" sz="quarter" idx="12"/>
          </p:nvPr>
        </p:nvSpPr>
        <p:spPr>
          <a:xfrm>
            <a:off x="9684689" y="4887261"/>
            <a:ext cx="1669112" cy="1008213"/>
          </a:xfrm>
        </p:spPr>
        <p:txBody>
          <a:bodyPr>
            <a:normAutofit/>
          </a:bodyPr>
          <a:lstStyle/>
          <a:p>
            <a:pPr>
              <a:lnSpc>
                <a:spcPct val="90000"/>
              </a:lnSpc>
              <a:spcAft>
                <a:spcPts val="600"/>
              </a:spcAft>
            </a:pPr>
            <a:fld id="{708BEA94-5612-4685-B508-BDF18B30C996}" type="slidenum">
              <a:rPr lang="en-IN" sz="6600" smtClean="0">
                <a:solidFill>
                  <a:srgbClr val="FFFFFF"/>
                </a:solidFill>
              </a:rPr>
              <a:pPr>
                <a:lnSpc>
                  <a:spcPct val="90000"/>
                </a:lnSpc>
                <a:spcAft>
                  <a:spcPts val="600"/>
                </a:spcAft>
              </a:pPr>
              <a:t>1</a:t>
            </a:fld>
            <a:endParaRPr lang="en-IN" sz="6600">
              <a:solidFill>
                <a:srgbClr val="FFFFFF"/>
              </a:solidFill>
            </a:endParaRPr>
          </a:p>
        </p:txBody>
      </p:sp>
      <p:sp>
        <p:nvSpPr>
          <p:cNvPr id="6" name="Subtitle 2">
            <a:extLst>
              <a:ext uri="{FF2B5EF4-FFF2-40B4-BE49-F238E27FC236}">
                <a16:creationId xmlns:a16="http://schemas.microsoft.com/office/drawing/2014/main" id="{682D4C47-A498-FE5A-03F4-33D7BBE72B79}"/>
              </a:ext>
            </a:extLst>
          </p:cNvPr>
          <p:cNvSpPr txBox="1">
            <a:spLocks/>
          </p:cNvSpPr>
          <p:nvPr/>
        </p:nvSpPr>
        <p:spPr>
          <a:xfrm>
            <a:off x="2280480" y="5301743"/>
            <a:ext cx="4448311" cy="131265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t>By Group 12 - Debuggers</a:t>
            </a:r>
          </a:p>
        </p:txBody>
      </p:sp>
      <p:pic>
        <p:nvPicPr>
          <p:cNvPr id="7" name="Picture 7" descr="Logo, company name&#10;&#10;Description automatically generated">
            <a:extLst>
              <a:ext uri="{FF2B5EF4-FFF2-40B4-BE49-F238E27FC236}">
                <a16:creationId xmlns:a16="http://schemas.microsoft.com/office/drawing/2014/main" id="{0F33C1FE-6D92-53EC-3427-65EFDCA5C9B1}"/>
              </a:ext>
            </a:extLst>
          </p:cNvPr>
          <p:cNvPicPr>
            <a:picLocks noChangeAspect="1"/>
          </p:cNvPicPr>
          <p:nvPr/>
        </p:nvPicPr>
        <p:blipFill>
          <a:blip r:embed="rId2"/>
          <a:stretch>
            <a:fillRect/>
          </a:stretch>
        </p:blipFill>
        <p:spPr>
          <a:xfrm>
            <a:off x="9432595" y="669224"/>
            <a:ext cx="2114550" cy="2095500"/>
          </a:xfrm>
          <a:prstGeom prst="rect">
            <a:avLst/>
          </a:prstGeom>
        </p:spPr>
      </p:pic>
    </p:spTree>
    <p:extLst>
      <p:ext uri="{BB962C8B-B14F-4D97-AF65-F5344CB8AC3E}">
        <p14:creationId xmlns:p14="http://schemas.microsoft.com/office/powerpoint/2010/main" val="640113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Rectangle 5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F267820-7618-5163-31A2-333E15794591}"/>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u="sng" kern="1200">
                <a:solidFill>
                  <a:srgbClr val="FFFFFF"/>
                </a:solidFill>
                <a:latin typeface="+mj-lt"/>
                <a:ea typeface="+mj-ea"/>
                <a:cs typeface="+mj-cs"/>
              </a:rPr>
              <a:t>Requirements for Nurse</a:t>
            </a:r>
          </a:p>
        </p:txBody>
      </p:sp>
      <p:sp>
        <p:nvSpPr>
          <p:cNvPr id="6" name="Content Placeholder 2">
            <a:extLst>
              <a:ext uri="{FF2B5EF4-FFF2-40B4-BE49-F238E27FC236}">
                <a16:creationId xmlns:a16="http://schemas.microsoft.com/office/drawing/2014/main" id="{968BBB46-C8D8-1D19-F307-C0F6EBEA847D}"/>
              </a:ext>
            </a:extLst>
          </p:cNvPr>
          <p:cNvSpPr txBox="1">
            <a:spLocks/>
          </p:cNvSpPr>
          <p:nvPr/>
        </p:nvSpPr>
        <p:spPr>
          <a:xfrm>
            <a:off x="4581727" y="649480"/>
            <a:ext cx="3025303"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cs typeface="Calibri"/>
              </a:rPr>
              <a:t>Report patient's vitals like temperature, blood pressure and SpO2</a:t>
            </a:r>
          </a:p>
        </p:txBody>
      </p:sp>
      <p:pic>
        <p:nvPicPr>
          <p:cNvPr id="41" name="Graphic 40" descr="Health">
            <a:extLst>
              <a:ext uri="{FF2B5EF4-FFF2-40B4-BE49-F238E27FC236}">
                <a16:creationId xmlns:a16="http://schemas.microsoft.com/office/drawing/2014/main" id="{2705A10E-9877-83D4-02DB-41E9EDF2C1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9502" y="1627051"/>
            <a:ext cx="3615776" cy="3615776"/>
          </a:xfrm>
          <a:prstGeom prst="rect">
            <a:avLst/>
          </a:prstGeom>
        </p:spPr>
      </p:pic>
      <p:sp>
        <p:nvSpPr>
          <p:cNvPr id="4" name="Slide Number Placeholder 3">
            <a:extLst>
              <a:ext uri="{FF2B5EF4-FFF2-40B4-BE49-F238E27FC236}">
                <a16:creationId xmlns:a16="http://schemas.microsoft.com/office/drawing/2014/main" id="{A0D89AF8-786E-591F-84FB-9731FA02567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708BEA94-5612-4685-B508-BDF18B30C996}"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12267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365D65-83B9-2A26-94B8-1DBEA7771C7F}"/>
              </a:ext>
            </a:extLst>
          </p:cNvPr>
          <p:cNvSpPr>
            <a:spLocks noGrp="1"/>
          </p:cNvSpPr>
          <p:nvPr>
            <p:ph type="title"/>
          </p:nvPr>
        </p:nvSpPr>
        <p:spPr>
          <a:xfrm>
            <a:off x="466722" y="586855"/>
            <a:ext cx="3201366" cy="3387497"/>
          </a:xfrm>
        </p:spPr>
        <p:txBody>
          <a:bodyPr anchor="b">
            <a:normAutofit/>
          </a:bodyPr>
          <a:lstStyle/>
          <a:p>
            <a:pPr algn="ctr"/>
            <a:r>
              <a:rPr lang="en-US" sz="4000" u="sng">
                <a:solidFill>
                  <a:srgbClr val="FFFFFF"/>
                </a:solidFill>
              </a:rPr>
              <a:t>Requirements for Receptionist</a:t>
            </a:r>
            <a:endParaRPr lang="en-IN" sz="4000" u="sng">
              <a:solidFill>
                <a:srgbClr val="FFFFFF"/>
              </a:solidFill>
            </a:endParaRPr>
          </a:p>
        </p:txBody>
      </p:sp>
      <p:sp>
        <p:nvSpPr>
          <p:cNvPr id="3" name="Content Placeholder 2">
            <a:extLst>
              <a:ext uri="{FF2B5EF4-FFF2-40B4-BE49-F238E27FC236}">
                <a16:creationId xmlns:a16="http://schemas.microsoft.com/office/drawing/2014/main" id="{D34C1EC9-B5CD-E4EF-10F1-FF64120C47EC}"/>
              </a:ext>
            </a:extLst>
          </p:cNvPr>
          <p:cNvSpPr>
            <a:spLocks noGrp="1"/>
          </p:cNvSpPr>
          <p:nvPr>
            <p:ph idx="1"/>
          </p:nvPr>
        </p:nvSpPr>
        <p:spPr>
          <a:xfrm>
            <a:off x="4581727" y="649480"/>
            <a:ext cx="3025303" cy="5546047"/>
          </a:xfrm>
        </p:spPr>
        <p:txBody>
          <a:bodyPr vert="horz" lIns="91440" tIns="45720" rIns="91440" bIns="45720" rtlCol="0" anchor="ctr">
            <a:normAutofit/>
          </a:bodyPr>
          <a:lstStyle/>
          <a:p>
            <a:r>
              <a:rPr lang="en-US" sz="2000"/>
              <a:t>Redirecting the Appointment Requests</a:t>
            </a:r>
          </a:p>
          <a:p>
            <a:endParaRPr lang="en-US" sz="2000"/>
          </a:p>
          <a:p>
            <a:r>
              <a:rPr lang="en-US" sz="2000">
                <a:cs typeface="Calibri"/>
              </a:rPr>
              <a:t>Set Doctors' schedule</a:t>
            </a:r>
          </a:p>
          <a:p>
            <a:endParaRPr lang="en-US" sz="2000">
              <a:cs typeface="Calibri"/>
            </a:endParaRPr>
          </a:p>
          <a:p>
            <a:r>
              <a:rPr lang="en-US" sz="2000">
                <a:cs typeface="Calibri"/>
              </a:rPr>
              <a:t>Upload Medical Reports</a:t>
            </a:r>
          </a:p>
          <a:p>
            <a:endParaRPr lang="en-IN" sz="2000">
              <a:cs typeface="Calibri" panose="020F0502020204030204"/>
            </a:endParaRPr>
          </a:p>
        </p:txBody>
      </p:sp>
      <p:pic>
        <p:nvPicPr>
          <p:cNvPr id="8" name="Graphic 7" descr="Schedule Event Action">
            <a:extLst>
              <a:ext uri="{FF2B5EF4-FFF2-40B4-BE49-F238E27FC236}">
                <a16:creationId xmlns:a16="http://schemas.microsoft.com/office/drawing/2014/main" id="{7B7E0E46-5CF4-A64F-5498-E50F70940F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9502" y="1627051"/>
            <a:ext cx="3615776" cy="3615776"/>
          </a:xfrm>
          <a:prstGeom prst="rect">
            <a:avLst/>
          </a:prstGeom>
        </p:spPr>
      </p:pic>
      <p:sp>
        <p:nvSpPr>
          <p:cNvPr id="4" name="Slide Number Placeholder 3">
            <a:extLst>
              <a:ext uri="{FF2B5EF4-FFF2-40B4-BE49-F238E27FC236}">
                <a16:creationId xmlns:a16="http://schemas.microsoft.com/office/drawing/2014/main" id="{A0D89AF8-786E-591F-84FB-9731FA025678}"/>
              </a:ext>
            </a:extLst>
          </p:cNvPr>
          <p:cNvSpPr>
            <a:spLocks noGrp="1"/>
          </p:cNvSpPr>
          <p:nvPr>
            <p:ph type="sldNum" sz="quarter" idx="12"/>
          </p:nvPr>
        </p:nvSpPr>
        <p:spPr>
          <a:xfrm>
            <a:off x="11704320" y="6455664"/>
            <a:ext cx="448056" cy="365125"/>
          </a:xfrm>
        </p:spPr>
        <p:txBody>
          <a:bodyPr>
            <a:normAutofit/>
          </a:bodyPr>
          <a:lstStyle/>
          <a:p>
            <a:pPr>
              <a:spcAft>
                <a:spcPts val="600"/>
              </a:spcAft>
            </a:pPr>
            <a:fld id="{708BEA94-5612-4685-B508-BDF18B30C996}" type="slidenum">
              <a:rPr lang="en-IN" sz="1100">
                <a:solidFill>
                  <a:schemeClr val="tx1">
                    <a:lumMod val="50000"/>
                    <a:lumOff val="50000"/>
                  </a:schemeClr>
                </a:solidFill>
              </a:rPr>
              <a:pPr>
                <a:spcAft>
                  <a:spcPts val="600"/>
                </a:spcAft>
              </a:pPr>
              <a:t>11</a:t>
            </a:fld>
            <a:endParaRPr lang="en-IN" sz="1100">
              <a:solidFill>
                <a:schemeClr val="tx1">
                  <a:lumMod val="50000"/>
                  <a:lumOff val="50000"/>
                </a:schemeClr>
              </a:solidFill>
            </a:endParaRPr>
          </a:p>
        </p:txBody>
      </p:sp>
    </p:spTree>
    <p:extLst>
      <p:ext uri="{BB962C8B-B14F-4D97-AF65-F5344CB8AC3E}">
        <p14:creationId xmlns:p14="http://schemas.microsoft.com/office/powerpoint/2010/main" val="24125010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444ADF3-1DD7-2EB4-F0B1-D52915F435E1}"/>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000" u="sng">
                <a:solidFill>
                  <a:srgbClr val="FFFFFF"/>
                </a:solidFill>
              </a:rPr>
              <a:t>Requirements for Pharmacist</a:t>
            </a:r>
          </a:p>
        </p:txBody>
      </p:sp>
      <p:sp>
        <p:nvSpPr>
          <p:cNvPr id="6" name="Content Placeholder 2">
            <a:extLst>
              <a:ext uri="{FF2B5EF4-FFF2-40B4-BE49-F238E27FC236}">
                <a16:creationId xmlns:a16="http://schemas.microsoft.com/office/drawing/2014/main" id="{85BEF573-4A44-8525-58A2-D115DAA45CBC}"/>
              </a:ext>
            </a:extLst>
          </p:cNvPr>
          <p:cNvSpPr txBox="1">
            <a:spLocks/>
          </p:cNvSpPr>
          <p:nvPr/>
        </p:nvSpPr>
        <p:spPr>
          <a:xfrm>
            <a:off x="4581727" y="649480"/>
            <a:ext cx="3025303"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Dispense medicines while keeping records</a:t>
            </a:r>
          </a:p>
        </p:txBody>
      </p:sp>
      <p:pic>
        <p:nvPicPr>
          <p:cNvPr id="8" name="Picture 7" descr="A row of samples for medical testing">
            <a:extLst>
              <a:ext uri="{FF2B5EF4-FFF2-40B4-BE49-F238E27FC236}">
                <a16:creationId xmlns:a16="http://schemas.microsoft.com/office/drawing/2014/main" id="{0F445B69-DE19-56DC-08E2-E7590A579A44}"/>
              </a:ext>
            </a:extLst>
          </p:cNvPr>
          <p:cNvPicPr>
            <a:picLocks noChangeAspect="1"/>
          </p:cNvPicPr>
          <p:nvPr/>
        </p:nvPicPr>
        <p:blipFill rotWithShape="1">
          <a:blip r:embed="rId2"/>
          <a:srcRect l="51176" r="4177"/>
          <a:stretch/>
        </p:blipFill>
        <p:spPr>
          <a:xfrm>
            <a:off x="8109502" y="10"/>
            <a:ext cx="4082498" cy="6857990"/>
          </a:xfrm>
          <a:prstGeom prst="rect">
            <a:avLst/>
          </a:prstGeom>
        </p:spPr>
      </p:pic>
      <p:sp>
        <p:nvSpPr>
          <p:cNvPr id="4" name="Slide Number Placeholder 3">
            <a:extLst>
              <a:ext uri="{FF2B5EF4-FFF2-40B4-BE49-F238E27FC236}">
                <a16:creationId xmlns:a16="http://schemas.microsoft.com/office/drawing/2014/main" id="{93366812-C5B9-BD50-F384-B6E34004356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708BEA94-5612-4685-B508-BDF18B30C996}" type="slidenum">
              <a:rPr lang="en-US" sz="1100">
                <a:solidFill>
                  <a:srgbClr val="FFFFFF"/>
                </a:solidFill>
                <a:latin typeface="Calibri" panose="020F0502020204030204"/>
              </a:rPr>
              <a:pPr>
                <a:spcAft>
                  <a:spcPts val="600"/>
                </a:spcAft>
                <a:defRPr/>
              </a:pPr>
              <a:t>12</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30677127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80" name="Rectangle 5179">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Logo, company name&#10;&#10;Description automatically generated">
            <a:extLst>
              <a:ext uri="{FF2B5EF4-FFF2-40B4-BE49-F238E27FC236}">
                <a16:creationId xmlns:a16="http://schemas.microsoft.com/office/drawing/2014/main" id="{689F7B86-39FA-7EC7-BEAD-4C3C3A6C961E}"/>
              </a:ext>
            </a:extLst>
          </p:cNvPr>
          <p:cNvPicPr>
            <a:picLocks noChangeAspect="1"/>
          </p:cNvPicPr>
          <p:nvPr/>
        </p:nvPicPr>
        <p:blipFill>
          <a:blip r:embed="rId2"/>
          <a:stretch>
            <a:fillRect/>
          </a:stretch>
        </p:blipFill>
        <p:spPr>
          <a:xfrm>
            <a:off x="463296" y="573818"/>
            <a:ext cx="5471160" cy="3419474"/>
          </a:xfrm>
          <a:prstGeom prst="rect">
            <a:avLst/>
          </a:prstGeom>
        </p:spPr>
      </p:pic>
      <p:sp>
        <p:nvSpPr>
          <p:cNvPr id="5182"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92FF8E4-9886-47CD-9C20-9A7D738C472C}"/>
              </a:ext>
            </a:extLst>
          </p:cNvPr>
          <p:cNvSpPr txBox="1"/>
          <p:nvPr/>
        </p:nvSpPr>
        <p:spPr>
          <a:xfrm>
            <a:off x="5220171" y="3079081"/>
            <a:ext cx="6214871" cy="332810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228600">
              <a:lnSpc>
                <a:spcPct val="90000"/>
              </a:lnSpc>
              <a:buFont typeface="Arial" panose="020B0604020202020204" pitchFamily="34" charset="0"/>
              <a:buChar char="•"/>
            </a:pPr>
            <a:r>
              <a:rPr lang="en-US" sz="2000">
                <a:ea typeface="+mn-lt"/>
                <a:cs typeface="+mn-lt"/>
              </a:rPr>
              <a:t>Easy </a:t>
            </a:r>
            <a:r>
              <a:rPr lang="en-US" sz="2000" b="0" i="0">
                <a:effectLst/>
                <a:ea typeface="+mn-lt"/>
                <a:cs typeface="+mn-lt"/>
              </a:rPr>
              <a:t>to </a:t>
            </a:r>
            <a:r>
              <a:rPr lang="en-US" sz="2000">
                <a:ea typeface="+mn-lt"/>
                <a:cs typeface="+mn-lt"/>
              </a:rPr>
              <a:t>use</a:t>
            </a:r>
            <a:endParaRPr lang="en-US" sz="2000" b="0" i="0">
              <a:effectLst/>
              <a:cs typeface="Calibri"/>
            </a:endParaRPr>
          </a:p>
          <a:p>
            <a:pPr marL="457200" indent="-228600">
              <a:lnSpc>
                <a:spcPct val="90000"/>
              </a:lnSpc>
              <a:buFont typeface="Arial" panose="020B0604020202020204" pitchFamily="34" charset="0"/>
              <a:buChar char="•"/>
            </a:pPr>
            <a:endParaRPr lang="en-US" sz="1900" b="0" i="0">
              <a:effectLst/>
              <a:cs typeface="Calibri" panose="020F0502020204030204"/>
            </a:endParaRPr>
          </a:p>
          <a:p>
            <a:pPr marL="457200" indent="-228600">
              <a:lnSpc>
                <a:spcPct val="90000"/>
              </a:lnSpc>
              <a:buFont typeface="Arial" panose="020B0604020202020204" pitchFamily="34" charset="0"/>
              <a:buChar char="•"/>
            </a:pPr>
            <a:r>
              <a:rPr lang="en-US" sz="2000" b="0" i="0">
                <a:effectLst/>
              </a:rPr>
              <a:t>Structured and unstructured information can be stored in the same document.</a:t>
            </a:r>
            <a:endParaRPr lang="en-US" sz="2000" b="0" i="0">
              <a:effectLst/>
              <a:cs typeface="Calibri"/>
            </a:endParaRPr>
          </a:p>
          <a:p>
            <a:pPr indent="-228600">
              <a:lnSpc>
                <a:spcPct val="90000"/>
              </a:lnSpc>
              <a:buFont typeface="Arial" panose="020B0604020202020204" pitchFamily="34" charset="0"/>
              <a:buChar char="•"/>
            </a:pPr>
            <a:endParaRPr lang="en-US" sz="1900" b="0" i="0">
              <a:effectLst/>
            </a:endParaRPr>
          </a:p>
          <a:p>
            <a:pPr marL="342900" indent="-228600">
              <a:lnSpc>
                <a:spcPct val="90000"/>
              </a:lnSpc>
              <a:spcAft>
                <a:spcPts val="600"/>
              </a:spcAft>
              <a:buFont typeface="Arial" panose="020B0604020202020204" pitchFamily="34" charset="0"/>
              <a:buChar char="•"/>
            </a:pPr>
            <a:endParaRPr lang="en-US" sz="1900"/>
          </a:p>
          <a:p>
            <a:pPr marL="342900" indent="-228600">
              <a:lnSpc>
                <a:spcPct val="90000"/>
              </a:lnSpc>
              <a:spcAft>
                <a:spcPts val="600"/>
              </a:spcAft>
              <a:buFont typeface="Arial" panose="020B0604020202020204" pitchFamily="34" charset="0"/>
              <a:buChar char="•"/>
            </a:pPr>
            <a:endParaRPr lang="en-US" sz="1900"/>
          </a:p>
        </p:txBody>
      </p:sp>
      <p:sp>
        <p:nvSpPr>
          <p:cNvPr id="2" name="Slide Number Placeholder 1">
            <a:extLst>
              <a:ext uri="{FF2B5EF4-FFF2-40B4-BE49-F238E27FC236}">
                <a16:creationId xmlns:a16="http://schemas.microsoft.com/office/drawing/2014/main" id="{D6D3F33C-97F5-DDF5-EF66-54F2D7EC448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08BEA94-5612-4685-B508-BDF18B30C996}" type="slidenum">
              <a:rPr lang="en-US"/>
              <a:pPr>
                <a:spcAft>
                  <a:spcPts val="600"/>
                </a:spcAft>
              </a:pPr>
              <a:t>13</a:t>
            </a:fld>
            <a:endParaRPr lang="en-US"/>
          </a:p>
        </p:txBody>
      </p:sp>
      <p:sp>
        <p:nvSpPr>
          <p:cNvPr id="6" name="Title 1">
            <a:extLst>
              <a:ext uri="{FF2B5EF4-FFF2-40B4-BE49-F238E27FC236}">
                <a16:creationId xmlns:a16="http://schemas.microsoft.com/office/drawing/2014/main" id="{AE6E808A-754B-9341-3898-10AC661898B7}"/>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3200">
              <a:cs typeface="Calibri Light"/>
            </a:endParaRPr>
          </a:p>
        </p:txBody>
      </p:sp>
      <p:graphicFrame>
        <p:nvGraphicFramePr>
          <p:cNvPr id="3" name="Table 3">
            <a:extLst>
              <a:ext uri="{FF2B5EF4-FFF2-40B4-BE49-F238E27FC236}">
                <a16:creationId xmlns:a16="http://schemas.microsoft.com/office/drawing/2014/main" id="{680BAEC7-9F47-82C0-B55F-0741AEAF4791}"/>
              </a:ext>
            </a:extLst>
          </p:cNvPr>
          <p:cNvGraphicFramePr>
            <a:graphicFrameLocks noGrp="1"/>
          </p:cNvGraphicFramePr>
          <p:nvPr>
            <p:extLst>
              <p:ext uri="{D42A27DB-BD31-4B8C-83A1-F6EECF244321}">
                <p14:modId xmlns:p14="http://schemas.microsoft.com/office/powerpoint/2010/main" val="4226575609"/>
              </p:ext>
            </p:extLst>
          </p:nvPr>
        </p:nvGraphicFramePr>
        <p:xfrm>
          <a:off x="7397496" y="1445355"/>
          <a:ext cx="3185160" cy="1676400"/>
        </p:xfrm>
        <a:graphic>
          <a:graphicData uri="http://schemas.openxmlformats.org/drawingml/2006/table">
            <a:tbl>
              <a:tblPr firstRow="1" bandRow="1">
                <a:tableStyleId>{2D5ABB26-0587-4C30-8999-92F81FD0307C}</a:tableStyleId>
              </a:tblPr>
              <a:tblGrid>
                <a:gridCol w="1592580">
                  <a:extLst>
                    <a:ext uri="{9D8B030D-6E8A-4147-A177-3AD203B41FA5}">
                      <a16:colId xmlns:a16="http://schemas.microsoft.com/office/drawing/2014/main" val="1566851832"/>
                    </a:ext>
                  </a:extLst>
                </a:gridCol>
                <a:gridCol w="1592580">
                  <a:extLst>
                    <a:ext uri="{9D8B030D-6E8A-4147-A177-3AD203B41FA5}">
                      <a16:colId xmlns:a16="http://schemas.microsoft.com/office/drawing/2014/main" val="1203742894"/>
                    </a:ext>
                  </a:extLst>
                </a:gridCol>
              </a:tblGrid>
              <a:tr h="838200">
                <a:tc>
                  <a:txBody>
                    <a:bodyPr/>
                    <a:lstStyle/>
                    <a:p>
                      <a:endParaRPr lang="en-IN" sz="3300"/>
                    </a:p>
                  </a:txBody>
                  <a:tcPr marL="167640" marR="167640" marT="83820" marB="83820"/>
                </a:tc>
                <a:tc>
                  <a:txBody>
                    <a:bodyPr/>
                    <a:lstStyle/>
                    <a:p>
                      <a:endParaRPr lang="en-IN" sz="3300"/>
                    </a:p>
                  </a:txBody>
                  <a:tcPr marL="167640" marR="167640" marT="83820" marB="83820"/>
                </a:tc>
                <a:extLst>
                  <a:ext uri="{0D108BD9-81ED-4DB2-BD59-A6C34878D82A}">
                    <a16:rowId xmlns:a16="http://schemas.microsoft.com/office/drawing/2014/main" val="1676755940"/>
                  </a:ext>
                </a:extLst>
              </a:tr>
              <a:tr h="838200">
                <a:tc>
                  <a:txBody>
                    <a:bodyPr/>
                    <a:lstStyle/>
                    <a:p>
                      <a:endParaRPr lang="en-IN" sz="3300"/>
                    </a:p>
                  </a:txBody>
                  <a:tcPr marL="167640" marR="167640" marT="83820" marB="83820"/>
                </a:tc>
                <a:tc>
                  <a:txBody>
                    <a:bodyPr/>
                    <a:lstStyle/>
                    <a:p>
                      <a:endParaRPr lang="en-IN" sz="3300"/>
                    </a:p>
                  </a:txBody>
                  <a:tcPr marL="167640" marR="167640" marT="83820" marB="83820"/>
                </a:tc>
                <a:extLst>
                  <a:ext uri="{0D108BD9-81ED-4DB2-BD59-A6C34878D82A}">
                    <a16:rowId xmlns:a16="http://schemas.microsoft.com/office/drawing/2014/main" val="2967513535"/>
                  </a:ext>
                </a:extLst>
              </a:tr>
            </a:tbl>
          </a:graphicData>
        </a:graphic>
      </p:graphicFrame>
    </p:spTree>
    <p:extLst>
      <p:ext uri="{BB962C8B-B14F-4D97-AF65-F5344CB8AC3E}">
        <p14:creationId xmlns:p14="http://schemas.microsoft.com/office/powerpoint/2010/main" val="30554651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71" name="Rectangle 517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Logo&#10;&#10;Description automatically generated">
            <a:extLst>
              <a:ext uri="{FF2B5EF4-FFF2-40B4-BE49-F238E27FC236}">
                <a16:creationId xmlns:a16="http://schemas.microsoft.com/office/drawing/2014/main" id="{223C1677-00B9-3AD1-5988-26AE7BF7D9DE}"/>
              </a:ext>
            </a:extLst>
          </p:cNvPr>
          <p:cNvPicPr>
            <a:picLocks noChangeAspect="1"/>
          </p:cNvPicPr>
          <p:nvPr/>
        </p:nvPicPr>
        <p:blipFill>
          <a:blip r:embed="rId2"/>
          <a:stretch>
            <a:fillRect/>
          </a:stretch>
        </p:blipFill>
        <p:spPr>
          <a:xfrm>
            <a:off x="1259823" y="402771"/>
            <a:ext cx="9733315" cy="3455325"/>
          </a:xfrm>
          <a:prstGeom prst="rect">
            <a:avLst/>
          </a:prstGeom>
        </p:spPr>
      </p:pic>
      <p:sp>
        <p:nvSpPr>
          <p:cNvPr id="7" name="TextBox 6">
            <a:extLst>
              <a:ext uri="{FF2B5EF4-FFF2-40B4-BE49-F238E27FC236}">
                <a16:creationId xmlns:a16="http://schemas.microsoft.com/office/drawing/2014/main" id="{135CD86C-DF81-4CD5-79EF-AB79F2B4C00E}"/>
              </a:ext>
            </a:extLst>
          </p:cNvPr>
          <p:cNvSpPr txBox="1"/>
          <p:nvPr/>
        </p:nvSpPr>
        <p:spPr>
          <a:xfrm>
            <a:off x="5246415" y="3858096"/>
            <a:ext cx="6235268" cy="2168026"/>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000" b="0" i="0">
                <a:effectLst/>
              </a:rPr>
              <a:t>Express is Unopinionated, and we can customize it.</a:t>
            </a:r>
            <a:endParaRPr lang="en-US" sz="2000" b="0" i="0">
              <a:effectLst/>
              <a:cs typeface="Calibri"/>
            </a:endParaRPr>
          </a:p>
          <a:p>
            <a:pPr indent="-228600">
              <a:lnSpc>
                <a:spcPct val="90000"/>
              </a:lnSpc>
              <a:spcAft>
                <a:spcPts val="600"/>
              </a:spcAft>
              <a:buFont typeface="Arial" panose="020B0604020202020204" pitchFamily="34" charset="0"/>
              <a:buChar char="•"/>
            </a:pPr>
            <a:r>
              <a:rPr lang="en-US" sz="2000" b="0" i="0">
                <a:effectLst/>
              </a:rPr>
              <a:t>For request handling, we can use Middleware.</a:t>
            </a:r>
            <a:endParaRPr lang="en-US" sz="2000" b="0" i="0">
              <a:effectLst/>
              <a:cs typeface="Calibri"/>
            </a:endParaRPr>
          </a:p>
          <a:p>
            <a:pPr indent="-228600">
              <a:lnSpc>
                <a:spcPct val="90000"/>
              </a:lnSpc>
              <a:spcAft>
                <a:spcPts val="600"/>
              </a:spcAft>
              <a:buFont typeface="Arial" panose="020B0604020202020204" pitchFamily="34" charset="0"/>
              <a:buChar char="•"/>
            </a:pPr>
            <a:r>
              <a:rPr lang="en-US" sz="2000" b="0" i="0">
                <a:effectLst/>
              </a:rPr>
              <a:t>A single language is used for frontend and backend</a:t>
            </a:r>
            <a:r>
              <a:rPr lang="en-US" sz="2000"/>
              <a:t> </a:t>
            </a:r>
            <a:br>
              <a:rPr lang="en-US" sz="2000"/>
            </a:br>
            <a:r>
              <a:rPr lang="en-US" sz="2000">
                <a:cs typeface="Calibri"/>
              </a:rPr>
              <a:t>development</a:t>
            </a:r>
            <a:endParaRPr lang="en-US" sz="2000" b="0" i="0">
              <a:effectLst/>
              <a:cs typeface="Calibri"/>
            </a:endParaRPr>
          </a:p>
          <a:p>
            <a:pPr indent="-228600">
              <a:lnSpc>
                <a:spcPct val="90000"/>
              </a:lnSpc>
              <a:spcAft>
                <a:spcPts val="600"/>
              </a:spcAft>
              <a:buFont typeface="Arial" panose="020B0604020202020204" pitchFamily="34" charset="0"/>
              <a:buChar char="•"/>
            </a:pPr>
            <a:r>
              <a:rPr lang="en-US" sz="2000" b="0" i="0">
                <a:effectLst/>
              </a:rPr>
              <a:t>Express is fast to link it with databases like MySQL, MongoDB, etc.</a:t>
            </a:r>
            <a:endParaRPr lang="en-US" sz="2000" b="0" i="0">
              <a:effectLst/>
              <a:cs typeface="Calibri"/>
            </a:endParaRPr>
          </a:p>
        </p:txBody>
      </p:sp>
      <p:sp>
        <p:nvSpPr>
          <p:cNvPr id="5173" name="Rectangle 517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5" name="Rectangle 517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6D3F33C-97F5-DDF5-EF66-54F2D7EC4489}"/>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708BEA94-5612-4685-B508-BDF18B30C996}" type="slidenum">
              <a:rPr lang="en-US" sz="1100">
                <a:solidFill>
                  <a:srgbClr val="FFFFFF"/>
                </a:solidFill>
              </a:rPr>
              <a:pPr>
                <a:spcAft>
                  <a:spcPts val="600"/>
                </a:spcAft>
              </a:pPr>
              <a:t>14</a:t>
            </a:fld>
            <a:endParaRPr lang="en-US" sz="1100">
              <a:solidFill>
                <a:srgbClr val="FFFFFF"/>
              </a:solidFill>
            </a:endParaRPr>
          </a:p>
        </p:txBody>
      </p:sp>
      <p:sp>
        <p:nvSpPr>
          <p:cNvPr id="6" name="Title 1">
            <a:extLst>
              <a:ext uri="{FF2B5EF4-FFF2-40B4-BE49-F238E27FC236}">
                <a16:creationId xmlns:a16="http://schemas.microsoft.com/office/drawing/2014/main" id="{AE6E808A-754B-9341-3898-10AC661898B7}"/>
              </a:ext>
            </a:extLst>
          </p:cNvPr>
          <p:cNvSpPr txBox="1">
            <a:spLocks/>
          </p:cNvSpPr>
          <p:nvPr/>
        </p:nvSpPr>
        <p:spPr>
          <a:xfrm>
            <a:off x="532015" y="4549997"/>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3200">
              <a:cs typeface="Calibri Light"/>
            </a:endParaRPr>
          </a:p>
        </p:txBody>
      </p:sp>
    </p:spTree>
    <p:extLst>
      <p:ext uri="{BB962C8B-B14F-4D97-AF65-F5344CB8AC3E}">
        <p14:creationId xmlns:p14="http://schemas.microsoft.com/office/powerpoint/2010/main" val="21595057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71" name="Rectangle 5170">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Logo, company name&#10;&#10;Description automatically generated">
            <a:extLst>
              <a:ext uri="{FF2B5EF4-FFF2-40B4-BE49-F238E27FC236}">
                <a16:creationId xmlns:a16="http://schemas.microsoft.com/office/drawing/2014/main" id="{EB883F53-A8C1-FBEE-3278-59AE268BDF82}"/>
              </a:ext>
            </a:extLst>
          </p:cNvPr>
          <p:cNvPicPr>
            <a:picLocks noChangeAspect="1"/>
          </p:cNvPicPr>
          <p:nvPr/>
        </p:nvPicPr>
        <p:blipFill>
          <a:blip r:embed="rId2"/>
          <a:stretch>
            <a:fillRect/>
          </a:stretch>
        </p:blipFill>
        <p:spPr>
          <a:xfrm>
            <a:off x="1068130" y="2244111"/>
            <a:ext cx="3876165" cy="1938082"/>
          </a:xfrm>
          <a:prstGeom prst="rect">
            <a:avLst/>
          </a:prstGeom>
        </p:spPr>
      </p:pic>
      <p:sp>
        <p:nvSpPr>
          <p:cNvPr id="4" name="TextBox 3">
            <a:extLst>
              <a:ext uri="{FF2B5EF4-FFF2-40B4-BE49-F238E27FC236}">
                <a16:creationId xmlns:a16="http://schemas.microsoft.com/office/drawing/2014/main" id="{592FF8E4-9886-47CD-9C20-9A7D738C472C}"/>
              </a:ext>
            </a:extLst>
          </p:cNvPr>
          <p:cNvSpPr txBox="1"/>
          <p:nvPr/>
        </p:nvSpPr>
        <p:spPr>
          <a:xfrm>
            <a:off x="5596502" y="2405894"/>
            <a:ext cx="5754896" cy="31974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buFont typeface="Arial" panose="020B0604020202020204" pitchFamily="34" charset="0"/>
              <a:buChar char="•"/>
            </a:pPr>
            <a:r>
              <a:rPr lang="en-US" sz="2000"/>
              <a:t>More resources and support available</a:t>
            </a:r>
          </a:p>
          <a:p>
            <a:pPr indent="-228600">
              <a:lnSpc>
                <a:spcPct val="90000"/>
              </a:lnSpc>
              <a:buFont typeface="Arial" panose="020B0604020202020204" pitchFamily="34" charset="0"/>
              <a:buChar char="•"/>
            </a:pPr>
            <a:endParaRPr lang="en-US" sz="2000"/>
          </a:p>
          <a:p>
            <a:pPr indent="-228600">
              <a:lnSpc>
                <a:spcPct val="90000"/>
              </a:lnSpc>
              <a:buFont typeface="Arial" panose="020B0604020202020204" pitchFamily="34" charset="0"/>
              <a:buChar char="•"/>
            </a:pPr>
            <a:r>
              <a:rPr lang="en-US" sz="2000"/>
              <a:t>Faster than Angular, provide high performance </a:t>
            </a:r>
          </a:p>
          <a:p>
            <a:pPr indent="-228600">
              <a:lnSpc>
                <a:spcPct val="90000"/>
              </a:lnSpc>
              <a:buFont typeface="Arial" panose="020B0604020202020204" pitchFamily="34" charset="0"/>
              <a:buChar char="•"/>
            </a:pPr>
            <a:endParaRPr lang="en-US" sz="2000"/>
          </a:p>
          <a:p>
            <a:pPr indent="-228600">
              <a:lnSpc>
                <a:spcPct val="90000"/>
              </a:lnSpc>
              <a:buFont typeface="Arial" panose="020B0604020202020204" pitchFamily="34" charset="0"/>
              <a:buChar char="•"/>
            </a:pPr>
            <a:r>
              <a:rPr lang="en-US" sz="2000"/>
              <a:t>React has component-based architecture, easier to manage complex UI elements and maintain code</a:t>
            </a:r>
          </a:p>
          <a:p>
            <a:pPr indent="-228600">
              <a:lnSpc>
                <a:spcPct val="90000"/>
              </a:lnSpc>
              <a:buFont typeface="Arial" panose="020B0604020202020204" pitchFamily="34" charset="0"/>
              <a:buChar char="•"/>
            </a:pPr>
            <a:endParaRPr lang="en-US" sz="2000"/>
          </a:p>
          <a:p>
            <a:pPr marL="342900" indent="-228600">
              <a:lnSpc>
                <a:spcPct val="90000"/>
              </a:lnSpc>
              <a:spcAft>
                <a:spcPts val="600"/>
              </a:spcAft>
              <a:buFont typeface="Arial" panose="020B0604020202020204" pitchFamily="34" charset="0"/>
              <a:buChar char="•"/>
            </a:pPr>
            <a:endParaRPr lang="en-US" sz="2000"/>
          </a:p>
        </p:txBody>
      </p:sp>
      <p:sp>
        <p:nvSpPr>
          <p:cNvPr id="5173" name="Rectangle 5172">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5" name="Rectangle 5174">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6D3F33C-97F5-DDF5-EF66-54F2D7EC448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708BEA94-5612-4685-B508-BDF18B30C996}" type="slidenum">
              <a:rPr lang="en-US" sz="1100">
                <a:solidFill>
                  <a:srgbClr val="FFFFFF"/>
                </a:solidFill>
              </a:rPr>
              <a:pPr>
                <a:spcAft>
                  <a:spcPts val="600"/>
                </a:spcAft>
              </a:pPr>
              <a:t>15</a:t>
            </a:fld>
            <a:endParaRPr lang="en-US" sz="1100">
              <a:solidFill>
                <a:srgbClr val="FFFFFF"/>
              </a:solidFill>
            </a:endParaRPr>
          </a:p>
        </p:txBody>
      </p:sp>
      <p:sp>
        <p:nvSpPr>
          <p:cNvPr id="6" name="Title 1">
            <a:extLst>
              <a:ext uri="{FF2B5EF4-FFF2-40B4-BE49-F238E27FC236}">
                <a16:creationId xmlns:a16="http://schemas.microsoft.com/office/drawing/2014/main" id="{AE6E808A-754B-9341-3898-10AC661898B7}"/>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3200">
              <a:cs typeface="Calibri Light"/>
            </a:endParaRPr>
          </a:p>
        </p:txBody>
      </p:sp>
    </p:spTree>
    <p:extLst>
      <p:ext uri="{BB962C8B-B14F-4D97-AF65-F5344CB8AC3E}">
        <p14:creationId xmlns:p14="http://schemas.microsoft.com/office/powerpoint/2010/main" val="30866001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162" name="Rectangle 513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3" name="Rectangle 5139">
            <a:extLst>
              <a:ext uri="{FF2B5EF4-FFF2-40B4-BE49-F238E27FC236}">
                <a16:creationId xmlns:a16="http://schemas.microsoft.com/office/drawing/2014/main" id="{35D813D1-BA6B-40B4-A101-04BB8944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64" name="Picture 514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5165" name="Rectangle 5143">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6" name="Rectangle 5145">
            <a:extLst>
              <a:ext uri="{FF2B5EF4-FFF2-40B4-BE49-F238E27FC236}">
                <a16:creationId xmlns:a16="http://schemas.microsoft.com/office/drawing/2014/main" id="{AEA3DFA5-2D7B-4989-8ED7-8321EC114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TextBox 3">
            <a:extLst>
              <a:ext uri="{FF2B5EF4-FFF2-40B4-BE49-F238E27FC236}">
                <a16:creationId xmlns:a16="http://schemas.microsoft.com/office/drawing/2014/main" id="{592FF8E4-9886-47CD-9C20-9A7D738C472C}"/>
              </a:ext>
            </a:extLst>
          </p:cNvPr>
          <p:cNvSpPr txBox="1"/>
          <p:nvPr/>
        </p:nvSpPr>
        <p:spPr>
          <a:xfrm>
            <a:off x="1213431" y="947903"/>
            <a:ext cx="3629555" cy="29415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buFont typeface="Arial"/>
              <a:buChar char="•"/>
            </a:pPr>
            <a:r>
              <a:rPr lang="en-US" sz="2100">
                <a:solidFill>
                  <a:srgbClr val="374151"/>
                </a:solidFill>
                <a:ea typeface="+mn-lt"/>
                <a:cs typeface="+mn-lt"/>
              </a:rPr>
              <a:t>Node.js is fast and efficient, which means it can handle a lot of requests at once without slowing down.</a:t>
            </a:r>
            <a:endParaRPr lang="en-US" sz="2100">
              <a:cs typeface="Calibri"/>
            </a:endParaRPr>
          </a:p>
          <a:p>
            <a:pPr marL="285750" indent="-285750">
              <a:buFont typeface="Arial"/>
              <a:buChar char="•"/>
            </a:pPr>
            <a:endParaRPr lang="en-US" sz="2100">
              <a:solidFill>
                <a:srgbClr val="374151"/>
              </a:solidFill>
              <a:ea typeface="+mn-lt"/>
              <a:cs typeface="+mn-lt"/>
            </a:endParaRPr>
          </a:p>
          <a:p>
            <a:pPr marL="285750" indent="-285750">
              <a:buFont typeface="Arial"/>
              <a:buChar char="•"/>
            </a:pPr>
            <a:r>
              <a:rPr lang="en-US" sz="2100">
                <a:solidFill>
                  <a:srgbClr val="374151"/>
                </a:solidFill>
                <a:ea typeface="+mn-lt"/>
                <a:cs typeface="+mn-lt"/>
              </a:rPr>
              <a:t>Node.js uses JavaScript, which is a language that many developers already know, making it easy to learn and use.</a:t>
            </a:r>
            <a:endParaRPr lang="en-US" sz="2100">
              <a:cs typeface="Calibri"/>
            </a:endParaRPr>
          </a:p>
          <a:p>
            <a:pPr marL="285750" indent="-285750">
              <a:buFont typeface="Arial"/>
              <a:buChar char="•"/>
            </a:pPr>
            <a:endParaRPr lang="en-US" sz="2100">
              <a:solidFill>
                <a:srgbClr val="374151"/>
              </a:solidFill>
              <a:ea typeface="+mn-lt"/>
              <a:cs typeface="+mn-lt"/>
            </a:endParaRPr>
          </a:p>
          <a:p>
            <a:pPr marL="285750" indent="-285750">
              <a:buFont typeface="Arial"/>
              <a:buChar char="•"/>
            </a:pPr>
            <a:r>
              <a:rPr lang="en-US" sz="2100">
                <a:solidFill>
                  <a:srgbClr val="374151"/>
                </a:solidFill>
                <a:ea typeface="+mn-lt"/>
                <a:cs typeface="+mn-lt"/>
              </a:rPr>
              <a:t>Node.js has a lot of pre-built modules and libraries that make it easy to add features to your application without having to write all the code yourself.</a:t>
            </a:r>
            <a:endParaRPr lang="en-US" sz="2100">
              <a:cs typeface="Calibri"/>
            </a:endParaRPr>
          </a:p>
          <a:p>
            <a:pPr marL="114300">
              <a:lnSpc>
                <a:spcPct val="90000"/>
              </a:lnSpc>
              <a:spcAft>
                <a:spcPts val="600"/>
              </a:spcAft>
            </a:pPr>
            <a:endParaRPr lang="en-US" sz="2400">
              <a:cs typeface="Calibri"/>
            </a:endParaRPr>
          </a:p>
          <a:p>
            <a:pPr marL="342900" indent="-228600">
              <a:lnSpc>
                <a:spcPct val="90000"/>
              </a:lnSpc>
              <a:spcAft>
                <a:spcPts val="600"/>
              </a:spcAft>
              <a:buFont typeface="Arial" panose="020B0604020202020204" pitchFamily="34" charset="0"/>
              <a:buChar char="•"/>
            </a:pPr>
            <a:endParaRPr lang="en-US" sz="1700"/>
          </a:p>
          <a:p>
            <a:pPr marL="342900" indent="-228600">
              <a:lnSpc>
                <a:spcPct val="90000"/>
              </a:lnSpc>
              <a:spcAft>
                <a:spcPts val="600"/>
              </a:spcAft>
              <a:buFont typeface="Arial" panose="020B0604020202020204" pitchFamily="34" charset="0"/>
              <a:buChar char="•"/>
            </a:pPr>
            <a:endParaRPr lang="en-US" sz="1700"/>
          </a:p>
        </p:txBody>
      </p:sp>
      <p:sp>
        <p:nvSpPr>
          <p:cNvPr id="2" name="Slide Number Placeholder 1">
            <a:extLst>
              <a:ext uri="{FF2B5EF4-FFF2-40B4-BE49-F238E27FC236}">
                <a16:creationId xmlns:a16="http://schemas.microsoft.com/office/drawing/2014/main" id="{D6D3F33C-97F5-DDF5-EF66-54F2D7EC4489}"/>
              </a:ext>
            </a:extLst>
          </p:cNvPr>
          <p:cNvSpPr>
            <a:spLocks noGrp="1"/>
          </p:cNvSpPr>
          <p:nvPr>
            <p:ph type="sldNum" sz="quarter" idx="12"/>
          </p:nvPr>
        </p:nvSpPr>
        <p:spPr>
          <a:xfrm>
            <a:off x="11722608" y="18288"/>
            <a:ext cx="475488" cy="475488"/>
          </a:xfrm>
        </p:spPr>
        <p:txBody>
          <a:bodyPr vert="horz" lIns="91440" tIns="45720" rIns="91440" bIns="45720" rtlCol="0" anchor="ctr">
            <a:normAutofit/>
          </a:bodyPr>
          <a:lstStyle/>
          <a:p>
            <a:pPr algn="ctr">
              <a:spcAft>
                <a:spcPts val="600"/>
              </a:spcAft>
            </a:pPr>
            <a:fld id="{708BEA94-5612-4685-B508-BDF18B30C996}" type="slidenum">
              <a:rPr lang="en-US" sz="900">
                <a:solidFill>
                  <a:schemeClr val="tx1">
                    <a:alpha val="70000"/>
                  </a:schemeClr>
                </a:solidFill>
              </a:rPr>
              <a:pPr algn="ctr">
                <a:spcAft>
                  <a:spcPts val="600"/>
                </a:spcAft>
              </a:pPr>
              <a:t>16</a:t>
            </a:fld>
            <a:endParaRPr lang="en-US" sz="900">
              <a:solidFill>
                <a:schemeClr val="tx1">
                  <a:alpha val="70000"/>
                </a:schemeClr>
              </a:solidFill>
            </a:endParaRPr>
          </a:p>
        </p:txBody>
      </p:sp>
      <p:sp>
        <p:nvSpPr>
          <p:cNvPr id="6" name="Title 1">
            <a:extLst>
              <a:ext uri="{FF2B5EF4-FFF2-40B4-BE49-F238E27FC236}">
                <a16:creationId xmlns:a16="http://schemas.microsoft.com/office/drawing/2014/main" id="{AE6E808A-754B-9341-3898-10AC661898B7}"/>
              </a:ext>
            </a:extLst>
          </p:cNvPr>
          <p:cNvSpPr txBox="1">
            <a:spLocks/>
          </p:cNvSpPr>
          <p:nvPr/>
        </p:nvSpPr>
        <p:spPr>
          <a:xfrm>
            <a:off x="532015" y="4495568"/>
            <a:ext cx="3861960" cy="1905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sz="3200">
              <a:cs typeface="Calibri Light"/>
            </a:endParaRPr>
          </a:p>
        </p:txBody>
      </p:sp>
      <p:pic>
        <p:nvPicPr>
          <p:cNvPr id="3" name="Picture 6" descr="Icon&#10;&#10;Description automatically generated">
            <a:extLst>
              <a:ext uri="{FF2B5EF4-FFF2-40B4-BE49-F238E27FC236}">
                <a16:creationId xmlns:a16="http://schemas.microsoft.com/office/drawing/2014/main" id="{FB4EA9FD-73DD-ABE9-A4E8-4CE7A35FFC06}"/>
              </a:ext>
            </a:extLst>
          </p:cNvPr>
          <p:cNvPicPr>
            <a:picLocks noChangeAspect="1"/>
          </p:cNvPicPr>
          <p:nvPr/>
        </p:nvPicPr>
        <p:blipFill>
          <a:blip r:embed="rId3"/>
          <a:stretch>
            <a:fillRect/>
          </a:stretch>
        </p:blipFill>
        <p:spPr>
          <a:xfrm>
            <a:off x="5702527" y="2147975"/>
            <a:ext cx="4849868" cy="2557518"/>
          </a:xfrm>
          <a:prstGeom prst="rect">
            <a:avLst/>
          </a:prstGeom>
        </p:spPr>
      </p:pic>
    </p:spTree>
    <p:extLst>
      <p:ext uri="{BB962C8B-B14F-4D97-AF65-F5344CB8AC3E}">
        <p14:creationId xmlns:p14="http://schemas.microsoft.com/office/powerpoint/2010/main" val="1696135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6" name="Rectangle 410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50C91-69E9-83B8-BBA5-5B74A4D3A5F2}"/>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gn="l"/>
            <a:r>
              <a:rPr lang="en-US" sz="5400"/>
              <a:t>Software Demo</a:t>
            </a:r>
          </a:p>
        </p:txBody>
      </p:sp>
      <p:sp>
        <p:nvSpPr>
          <p:cNvPr id="410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2,900+ Software Demo Illustrations, Royalty-Free Vector Graphics &amp; Clip Art  - iStock | Software demo concept, Software demo icon">
            <a:extLst>
              <a:ext uri="{FF2B5EF4-FFF2-40B4-BE49-F238E27FC236}">
                <a16:creationId xmlns:a16="http://schemas.microsoft.com/office/drawing/2014/main" id="{BF307846-33D5-6DB5-37CB-D1189A2208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0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419605F-0157-9F72-AB09-D85B0B31AC9E}"/>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708BEA94-5612-4685-B508-BDF18B30C996}" type="slidenum">
              <a:rPr lang="en-US">
                <a:solidFill>
                  <a:srgbClr val="FFFFFF"/>
                </a:solidFill>
                <a:latin typeface="Calibri" panose="020F0502020204030204"/>
              </a:rPr>
              <a:pPr>
                <a:spcAft>
                  <a:spcPts val="600"/>
                </a:spcAft>
                <a:defRPr/>
              </a:pPr>
              <a:t>17</a:t>
            </a:fld>
            <a:endParaRPr lang="en-US">
              <a:solidFill>
                <a:srgbClr val="FFFFFF"/>
              </a:solidFill>
              <a:latin typeface="Calibri" panose="020F0502020204030204"/>
            </a:endParaRPr>
          </a:p>
        </p:txBody>
      </p:sp>
    </p:spTree>
    <p:extLst>
      <p:ext uri="{BB962C8B-B14F-4D97-AF65-F5344CB8AC3E}">
        <p14:creationId xmlns:p14="http://schemas.microsoft.com/office/powerpoint/2010/main" val="351831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descr="Tall office building looking up">
            <a:extLst>
              <a:ext uri="{FF2B5EF4-FFF2-40B4-BE49-F238E27FC236}">
                <a16:creationId xmlns:a16="http://schemas.microsoft.com/office/drawing/2014/main" id="{5A59E98A-1CF7-C4DE-724D-1FEEABB11FD5}"/>
              </a:ext>
            </a:extLst>
          </p:cNvPr>
          <p:cNvPicPr>
            <a:picLocks noChangeAspect="1"/>
          </p:cNvPicPr>
          <p:nvPr/>
        </p:nvPicPr>
        <p:blipFill rotWithShape="1">
          <a:blip r:embed="rId2"/>
          <a:srcRect t="9091" r="23872"/>
          <a:stretch/>
        </p:blipFill>
        <p:spPr>
          <a:xfrm>
            <a:off x="3523488" y="10"/>
            <a:ext cx="8668512" cy="6857990"/>
          </a:xfrm>
          <a:prstGeom prst="rect">
            <a:avLst/>
          </a:prstGeom>
        </p:spPr>
      </p:pic>
      <p:sp>
        <p:nvSpPr>
          <p:cNvPr id="198" name="Rectangle 19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0B99D-CC5F-5E73-C49C-C315C05A330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Future Development Plans</a:t>
            </a:r>
          </a:p>
        </p:txBody>
      </p:sp>
      <p:sp>
        <p:nvSpPr>
          <p:cNvPr id="200" name="Rectangle 19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2" name="Rectangle 20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B8FA65A-286A-2351-6BAF-4CF925E55838}"/>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708BEA94-5612-4685-B508-BDF18B30C996}" type="slidenum">
              <a:rPr lang="en-US">
                <a:solidFill>
                  <a:schemeClr val="bg1"/>
                </a:solidFill>
                <a:latin typeface="Calibri" panose="020F0502020204030204"/>
              </a:rPr>
              <a:pPr>
                <a:spcAft>
                  <a:spcPts val="600"/>
                </a:spcAft>
                <a:defRPr/>
              </a:pPr>
              <a:t>18</a:t>
            </a:fld>
            <a:endParaRPr lang="en-US">
              <a:solidFill>
                <a:schemeClr val="bg1"/>
              </a:solidFill>
              <a:latin typeface="Calibri" panose="020F0502020204030204"/>
            </a:endParaRPr>
          </a:p>
        </p:txBody>
      </p:sp>
    </p:spTree>
    <p:extLst>
      <p:ext uri="{BB962C8B-B14F-4D97-AF65-F5344CB8AC3E}">
        <p14:creationId xmlns:p14="http://schemas.microsoft.com/office/powerpoint/2010/main" val="344013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5D2172-77FF-64D6-482E-601596FD07B4}"/>
              </a:ext>
            </a:extLst>
          </p:cNvPr>
          <p:cNvSpPr>
            <a:spLocks noGrp="1"/>
          </p:cNvSpPr>
          <p:nvPr>
            <p:ph type="sldNum" sz="quarter" idx="12"/>
          </p:nvPr>
        </p:nvSpPr>
        <p:spPr/>
        <p:txBody>
          <a:bodyPr/>
          <a:lstStyle/>
          <a:p>
            <a:fld id="{708BEA94-5612-4685-B508-BDF18B30C996}" type="slidenum">
              <a:rPr lang="en-IN" smtClean="0"/>
              <a:t>19</a:t>
            </a:fld>
            <a:endParaRPr lang="en-IN"/>
          </a:p>
        </p:txBody>
      </p:sp>
      <p:sp useBgFill="1">
        <p:nvSpPr>
          <p:cNvPr id="8" name="Rectangle 7">
            <a:extLst>
              <a:ext uri="{FF2B5EF4-FFF2-40B4-BE49-F238E27FC236}">
                <a16:creationId xmlns:a16="http://schemas.microsoft.com/office/drawing/2014/main" id="{5DDF513E-B198-340F-9B51-A18E02334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C3520E-59AF-EAEC-117F-F37B426F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B327EE1-21EF-5DCD-52F1-0E936F0448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2" name="Freeform: Shape 11">
              <a:extLst>
                <a:ext uri="{FF2B5EF4-FFF2-40B4-BE49-F238E27FC236}">
                  <a16:creationId xmlns:a16="http://schemas.microsoft.com/office/drawing/2014/main" id="{CAD89EC8-CABA-FEE9-E379-433435ED1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9C08F78-712C-C9B1-DF58-49DF6B810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7D19422-AFC5-A308-49EF-FCDF9CD47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itle 1">
            <a:extLst>
              <a:ext uri="{FF2B5EF4-FFF2-40B4-BE49-F238E27FC236}">
                <a16:creationId xmlns:a16="http://schemas.microsoft.com/office/drawing/2014/main" id="{9B8F57D4-845D-4B3E-A8EB-2E07F4FE32CC}"/>
              </a:ext>
            </a:extLst>
          </p:cNvPr>
          <p:cNvSpPr txBox="1">
            <a:spLocks/>
          </p:cNvSpPr>
          <p:nvPr/>
        </p:nvSpPr>
        <p:spPr>
          <a:xfrm>
            <a:off x="804672" y="3121701"/>
            <a:ext cx="3658053" cy="1786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tx2"/>
                </a:solidFill>
                <a:cs typeface="Calibri Light"/>
              </a:rPr>
              <a:t>CC Database</a:t>
            </a:r>
          </a:p>
        </p:txBody>
      </p:sp>
      <p:sp>
        <p:nvSpPr>
          <p:cNvPr id="21" name="Slide Number Placeholder 3">
            <a:extLst>
              <a:ext uri="{FF2B5EF4-FFF2-40B4-BE49-F238E27FC236}">
                <a16:creationId xmlns:a16="http://schemas.microsoft.com/office/drawing/2014/main" id="{03672B2A-F434-8D08-7D11-C2A8EA466E5A}"/>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708BEA94-5612-4685-B508-BDF18B30C996}" type="slidenum">
              <a:rPr lang="en-US" smtClean="0"/>
              <a:pPr>
                <a:spcAft>
                  <a:spcPts val="600"/>
                </a:spcAft>
              </a:pPr>
              <a:t>19</a:t>
            </a:fld>
            <a:endParaRPr lang="en-US"/>
          </a:p>
        </p:txBody>
      </p:sp>
      <p:pic>
        <p:nvPicPr>
          <p:cNvPr id="5124" name="Picture 4" descr="IIT Kanpur - Wikipedia">
            <a:extLst>
              <a:ext uri="{FF2B5EF4-FFF2-40B4-BE49-F238E27FC236}">
                <a16:creationId xmlns:a16="http://schemas.microsoft.com/office/drawing/2014/main" id="{A1C21615-3CEE-BFA3-6540-5BF298440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718" y="1283376"/>
            <a:ext cx="4695558" cy="4601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2201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Magnifying glass and question mark">
            <a:extLst>
              <a:ext uri="{FF2B5EF4-FFF2-40B4-BE49-F238E27FC236}">
                <a16:creationId xmlns:a16="http://schemas.microsoft.com/office/drawing/2014/main" id="{5B798FFA-734B-23F5-C3EA-A3741859C858}"/>
              </a:ext>
            </a:extLst>
          </p:cNvPr>
          <p:cNvPicPr>
            <a:picLocks noChangeAspect="1"/>
          </p:cNvPicPr>
          <p:nvPr/>
        </p:nvPicPr>
        <p:blipFill rotWithShape="1">
          <a:blip r:embed="rId2"/>
          <a:srcRect l="9500" t="9091" r="25864"/>
          <a:stretch/>
        </p:blipFill>
        <p:spPr>
          <a:xfrm>
            <a:off x="3523488" y="10"/>
            <a:ext cx="8668512" cy="6857990"/>
          </a:xfrm>
          <a:prstGeom prst="rect">
            <a:avLst/>
          </a:prstGeom>
        </p:spPr>
      </p:pic>
      <p:sp>
        <p:nvSpPr>
          <p:cNvPr id="42" name="Rectangle 4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6A6BDC-5BE7-E1E9-88D4-8FB65C940109}"/>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a:t>What’s wrong now, that we require something new?</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936D10F0-D18C-9C48-D7E4-C913550D8358}"/>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708BEA94-5612-4685-B508-BDF18B30C996}" type="slidenum">
              <a:rPr lang="en-US">
                <a:solidFill>
                  <a:schemeClr val="bg1"/>
                </a:solidFill>
                <a:latin typeface="Calibri" panose="020F0502020204030204"/>
              </a:rPr>
              <a:pPr>
                <a:spcAft>
                  <a:spcPts val="600"/>
                </a:spcAft>
                <a:defRPr/>
              </a:pPr>
              <a:t>2</a:t>
            </a:fld>
            <a:endParaRPr lang="en-US">
              <a:solidFill>
                <a:schemeClr val="bg1"/>
              </a:solidFill>
              <a:latin typeface="Calibri" panose="020F0502020204030204"/>
            </a:endParaRPr>
          </a:p>
        </p:txBody>
      </p:sp>
    </p:spTree>
    <p:extLst>
      <p:ext uri="{BB962C8B-B14F-4D97-AF65-F5344CB8AC3E}">
        <p14:creationId xmlns:p14="http://schemas.microsoft.com/office/powerpoint/2010/main" val="2715683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E7B7752-C636-A342-5485-0DA652A06811}"/>
              </a:ext>
            </a:extLst>
          </p:cNvPr>
          <p:cNvSpPr>
            <a:spLocks noGrp="1"/>
          </p:cNvSpPr>
          <p:nvPr>
            <p:ph type="title"/>
          </p:nvPr>
        </p:nvSpPr>
        <p:spPr>
          <a:xfrm>
            <a:off x="804672" y="3121701"/>
            <a:ext cx="3658053" cy="1786515"/>
          </a:xfrm>
        </p:spPr>
        <p:txBody>
          <a:bodyPr vert="horz" lIns="91440" tIns="45720" rIns="91440" bIns="45720" rtlCol="0" anchor="t">
            <a:normAutofit/>
          </a:bodyPr>
          <a:lstStyle/>
          <a:p>
            <a:pPr algn="ctr"/>
            <a:r>
              <a:rPr lang="en-US" sz="4000">
                <a:solidFill>
                  <a:schemeClr val="tx2"/>
                </a:solidFill>
                <a:cs typeface="Calibri Light"/>
              </a:rPr>
              <a:t>Medical History Trends</a:t>
            </a:r>
            <a:endParaRPr lang="en-US" sz="4000" kern="1200">
              <a:solidFill>
                <a:schemeClr val="tx2"/>
              </a:solidFill>
              <a:latin typeface="+mj-lt"/>
              <a:cs typeface="Calibri Light"/>
            </a:endParaRPr>
          </a:p>
        </p:txBody>
      </p:sp>
      <p:sp>
        <p:nvSpPr>
          <p:cNvPr id="4" name="Slide Number Placeholder 3">
            <a:extLst>
              <a:ext uri="{FF2B5EF4-FFF2-40B4-BE49-F238E27FC236}">
                <a16:creationId xmlns:a16="http://schemas.microsoft.com/office/drawing/2014/main" id="{F1CAE8B3-FCDE-0F26-06BC-7A53D9BE3A7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08BEA94-5612-4685-B508-BDF18B30C996}" type="slidenum">
              <a:rPr lang="en-US" smtClean="0"/>
              <a:pPr>
                <a:spcAft>
                  <a:spcPts val="600"/>
                </a:spcAft>
              </a:pPr>
              <a:t>20</a:t>
            </a:fld>
            <a:endParaRPr lang="en-US"/>
          </a:p>
        </p:txBody>
      </p:sp>
      <p:pic>
        <p:nvPicPr>
          <p:cNvPr id="6146" name="Picture 2" descr="Trend up Line graph growth progress Detail infographic Chart diagram.  Suitable for Business data and market analysis. Line Graph rising up and  Grow business day by day concept. 15742223 Vector Art at">
            <a:extLst>
              <a:ext uri="{FF2B5EF4-FFF2-40B4-BE49-F238E27FC236}">
                <a16:creationId xmlns:a16="http://schemas.microsoft.com/office/drawing/2014/main" id="{D7509546-2879-4EA2-A7B7-F7A733D77F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76" y="1443859"/>
            <a:ext cx="6034914" cy="4023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643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A1416-A9F4-3939-CFE5-1C7CEE11BBE5}"/>
              </a:ext>
            </a:extLst>
          </p:cNvPr>
          <p:cNvSpPr>
            <a:spLocks noGrp="1"/>
          </p:cNvSpPr>
          <p:nvPr>
            <p:ph type="title"/>
          </p:nvPr>
        </p:nvSpPr>
        <p:spPr/>
        <p:txBody>
          <a:bodyPr/>
          <a:lstStyle/>
          <a:p>
            <a:r>
              <a:rPr lang="en-US">
                <a:cs typeface="Calibri Light"/>
              </a:rPr>
              <a:t>Notifications By Mail</a:t>
            </a:r>
            <a:endParaRPr lang="en-US"/>
          </a:p>
        </p:txBody>
      </p:sp>
      <p:sp>
        <p:nvSpPr>
          <p:cNvPr id="4" name="Slide Number Placeholder 3">
            <a:extLst>
              <a:ext uri="{FF2B5EF4-FFF2-40B4-BE49-F238E27FC236}">
                <a16:creationId xmlns:a16="http://schemas.microsoft.com/office/drawing/2014/main" id="{3A465BD8-5D00-33B4-9562-9067C6E47E6A}"/>
              </a:ext>
            </a:extLst>
          </p:cNvPr>
          <p:cNvSpPr>
            <a:spLocks noGrp="1"/>
          </p:cNvSpPr>
          <p:nvPr>
            <p:ph type="sldNum" sz="quarter" idx="12"/>
          </p:nvPr>
        </p:nvSpPr>
        <p:spPr/>
        <p:txBody>
          <a:bodyPr/>
          <a:lstStyle/>
          <a:p>
            <a:fld id="{708BEA94-5612-4685-B508-BDF18B30C996}" type="slidenum">
              <a:rPr lang="en-IN" smtClean="0"/>
              <a:t>21</a:t>
            </a:fld>
            <a:endParaRPr lang="en-IN"/>
          </a:p>
        </p:txBody>
      </p:sp>
      <p:sp useBgFill="1">
        <p:nvSpPr>
          <p:cNvPr id="10" name="Rectangle 9">
            <a:extLst>
              <a:ext uri="{FF2B5EF4-FFF2-40B4-BE49-F238E27FC236}">
                <a16:creationId xmlns:a16="http://schemas.microsoft.com/office/drawing/2014/main" id="{2DCE7B3E-D262-DC55-5E45-8007C43D1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054498E-40AA-2ACC-F165-27BDCDF69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9F3C75C-1E9B-78E4-65FD-32322068A5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14" name="Freeform: Shape 13">
              <a:extLst>
                <a:ext uri="{FF2B5EF4-FFF2-40B4-BE49-F238E27FC236}">
                  <a16:creationId xmlns:a16="http://schemas.microsoft.com/office/drawing/2014/main" id="{08323094-5B09-65E5-3560-59EDC2955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746C203-611C-3D1A-951A-2BE20273E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83EC7D0-E0C1-4FC9-BA82-8696DBC76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a:extLst>
              <a:ext uri="{FF2B5EF4-FFF2-40B4-BE49-F238E27FC236}">
                <a16:creationId xmlns:a16="http://schemas.microsoft.com/office/drawing/2014/main" id="{0B4294A5-E4AE-5EE2-9797-2A5A5651BA6F}"/>
              </a:ext>
            </a:extLst>
          </p:cNvPr>
          <p:cNvSpPr txBox="1">
            <a:spLocks/>
          </p:cNvSpPr>
          <p:nvPr/>
        </p:nvSpPr>
        <p:spPr>
          <a:xfrm>
            <a:off x="804672" y="3121701"/>
            <a:ext cx="3658053" cy="17865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tx2"/>
                </a:solidFill>
                <a:cs typeface="Calibri Light"/>
              </a:rPr>
              <a:t>Improving General User Features</a:t>
            </a:r>
            <a:endParaRPr lang="en-US"/>
          </a:p>
        </p:txBody>
      </p:sp>
      <p:sp>
        <p:nvSpPr>
          <p:cNvPr id="23" name="Slide Number Placeholder 3">
            <a:extLst>
              <a:ext uri="{FF2B5EF4-FFF2-40B4-BE49-F238E27FC236}">
                <a16:creationId xmlns:a16="http://schemas.microsoft.com/office/drawing/2014/main" id="{6944D6AC-4C0C-4F39-A72B-711A9C23D75C}"/>
              </a:ext>
            </a:extLst>
          </p:cNvPr>
          <p:cNvSpPr txBox="1">
            <a:spLocks/>
          </p:cNvSpPr>
          <p:nvPr/>
        </p:nvSpPr>
        <p:spPr>
          <a:xfrm>
            <a:off x="8610600" y="6356350"/>
            <a:ext cx="2743200" cy="365125"/>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708BEA94-5612-4685-B508-BDF18B30C996}" type="slidenum">
              <a:rPr lang="en-US" smtClean="0"/>
              <a:pPr>
                <a:spcAft>
                  <a:spcPts val="600"/>
                </a:spcAft>
              </a:pPr>
              <a:t>21</a:t>
            </a:fld>
            <a:endParaRPr lang="en-US"/>
          </a:p>
        </p:txBody>
      </p:sp>
      <p:pic>
        <p:nvPicPr>
          <p:cNvPr id="7172" name="Picture 4" descr="Profile PNG Transparent Images Free Download | Vector Files | Pngtree">
            <a:extLst>
              <a:ext uri="{FF2B5EF4-FFF2-40B4-BE49-F238E27FC236}">
                <a16:creationId xmlns:a16="http://schemas.microsoft.com/office/drawing/2014/main" id="{2B4DCA03-217A-1949-6A98-01E55A45D76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2222" y1="46111" x2="42222" y2="46111"/>
                      </a14:backgroundRemoval>
                    </a14:imgEffect>
                  </a14:imgLayer>
                </a14:imgProps>
              </a:ext>
              <a:ext uri="{28A0092B-C50C-407E-A947-70E740481C1C}">
                <a14:useLocalDpi xmlns:a14="http://schemas.microsoft.com/office/drawing/2010/main" val="0"/>
              </a:ext>
            </a:extLst>
          </a:blip>
          <a:srcRect/>
          <a:stretch>
            <a:fillRect/>
          </a:stretch>
        </p:blipFill>
        <p:spPr bwMode="auto">
          <a:xfrm>
            <a:off x="7045453" y="1407201"/>
            <a:ext cx="3429000" cy="3429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2878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30">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953181-2B59-1564-1B60-5478177F3E5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Key </a:t>
            </a:r>
            <a:r>
              <a:rPr lang="en-US" sz="4800"/>
              <a:t>Learnings the Project Gave</a:t>
            </a:r>
            <a:r>
              <a:rPr lang="en-US" sz="4800" kern="1200">
                <a:solidFill>
                  <a:schemeClr val="tx1"/>
                </a:solidFill>
                <a:latin typeface="+mj-lt"/>
                <a:ea typeface="+mj-ea"/>
                <a:cs typeface="+mj-cs"/>
              </a:rPr>
              <a:t> Us </a:t>
            </a:r>
          </a:p>
        </p:txBody>
      </p:sp>
      <p:sp>
        <p:nvSpPr>
          <p:cNvPr id="33"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95CCB33-8A8E-56E7-0E2B-182B27B2C7C2}"/>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708BEA94-5612-4685-B508-BDF18B30C996}" type="slidenum">
              <a:rPr lang="en-US">
                <a:solidFill>
                  <a:schemeClr val="tx1">
                    <a:lumMod val="50000"/>
                    <a:lumOff val="50000"/>
                  </a:schemeClr>
                </a:solidFill>
              </a:rPr>
              <a:pPr>
                <a:spcAft>
                  <a:spcPts val="600"/>
                </a:spcAft>
              </a:pPr>
              <a:t>22</a:t>
            </a:fld>
            <a:endParaRPr lang="en-US">
              <a:solidFill>
                <a:schemeClr val="tx1">
                  <a:lumMod val="50000"/>
                  <a:lumOff val="50000"/>
                </a:schemeClr>
              </a:solidFill>
            </a:endParaRPr>
          </a:p>
        </p:txBody>
      </p:sp>
      <p:pic>
        <p:nvPicPr>
          <p:cNvPr id="1026" name="Picture 2" descr="Lecture, note, notebook, pencil, study icon - Download on Iconfinder">
            <a:extLst>
              <a:ext uri="{FF2B5EF4-FFF2-40B4-BE49-F238E27FC236}">
                <a16:creationId xmlns:a16="http://schemas.microsoft.com/office/drawing/2014/main" id="{CAEB4D64-D9A8-3811-9099-F90884C9EE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99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33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52"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anel Interview - Stock Illustration [12572755] - PIXTA">
            <a:extLst>
              <a:ext uri="{FF2B5EF4-FFF2-40B4-BE49-F238E27FC236}">
                <a16:creationId xmlns:a16="http://schemas.microsoft.com/office/drawing/2014/main" id="{EAC80175-6AEE-BE53-C34B-F0F9697ABF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66" r="-1" b="5433"/>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0627D-0CAE-BA9D-6618-D98650C036FD}"/>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a:t>Field Work for Requirements</a:t>
            </a:r>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D3E6795-FF0D-B0FE-9C05-8AC48EB94FB2}"/>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708BEA94-5612-4685-B508-BDF18B30C996}" type="slidenum">
              <a:rPr lang="en-US">
                <a:solidFill>
                  <a:schemeClr val="bg1"/>
                </a:solidFill>
                <a:latin typeface="Calibri" panose="020F0502020204030204"/>
              </a:rPr>
              <a:pPr>
                <a:spcAft>
                  <a:spcPts val="600"/>
                </a:spcAft>
                <a:defRPr/>
              </a:pPr>
              <a:t>23</a:t>
            </a:fld>
            <a:endParaRPr lang="en-US">
              <a:solidFill>
                <a:schemeClr val="bg1"/>
              </a:solidFill>
              <a:latin typeface="Calibri" panose="020F0502020204030204"/>
            </a:endParaRPr>
          </a:p>
        </p:txBody>
      </p:sp>
    </p:spTree>
    <p:extLst>
      <p:ext uri="{BB962C8B-B14F-4D97-AF65-F5344CB8AC3E}">
        <p14:creationId xmlns:p14="http://schemas.microsoft.com/office/powerpoint/2010/main" val="42663757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reaching for a paper on a table full of paper and sticky notes">
            <a:extLst>
              <a:ext uri="{FF2B5EF4-FFF2-40B4-BE49-F238E27FC236}">
                <a16:creationId xmlns:a16="http://schemas.microsoft.com/office/drawing/2014/main" id="{F52A9F0A-CA18-DF3A-FF09-1A88B932293E}"/>
              </a:ext>
            </a:extLst>
          </p:cNvPr>
          <p:cNvPicPr>
            <a:picLocks noChangeAspect="1"/>
          </p:cNvPicPr>
          <p:nvPr/>
        </p:nvPicPr>
        <p:blipFill rotWithShape="1">
          <a:blip r:embed="rId2"/>
          <a:srcRect t="7735" r="22859" b="835"/>
          <a:stretch/>
        </p:blipFill>
        <p:spPr>
          <a:xfrm>
            <a:off x="3523488" y="10"/>
            <a:ext cx="8668512" cy="6857990"/>
          </a:xfrm>
          <a:prstGeom prst="rect">
            <a:avLst/>
          </a:prstGeom>
        </p:spPr>
      </p:pic>
      <p:sp>
        <p:nvSpPr>
          <p:cNvPr id="19" name="Rectangle 1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046B0-CA63-9E1D-E700-3E00EF0E4588}"/>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a:t>Use of Detailed Documentation</a:t>
            </a:r>
          </a:p>
        </p:txBody>
      </p:sp>
      <p:sp>
        <p:nvSpPr>
          <p:cNvPr id="20"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777F7EA8-5A84-2B66-AF37-4BD52E121584}"/>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708BEA94-5612-4685-B508-BDF18B30C996}" type="slidenum">
              <a:rPr lang="en-US">
                <a:solidFill>
                  <a:schemeClr val="bg1"/>
                </a:solidFill>
                <a:latin typeface="Calibri" panose="020F0502020204030204"/>
              </a:rPr>
              <a:pPr>
                <a:spcAft>
                  <a:spcPts val="600"/>
                </a:spcAft>
                <a:defRPr/>
              </a:pPr>
              <a:t>24</a:t>
            </a:fld>
            <a:endParaRPr lang="en-US">
              <a:solidFill>
                <a:schemeClr val="bg1"/>
              </a:solidFill>
              <a:latin typeface="Calibri" panose="020F0502020204030204"/>
            </a:endParaRPr>
          </a:p>
        </p:txBody>
      </p:sp>
    </p:spTree>
    <p:extLst>
      <p:ext uri="{BB962C8B-B14F-4D97-AF65-F5344CB8AC3E}">
        <p14:creationId xmlns:p14="http://schemas.microsoft.com/office/powerpoint/2010/main" val="562099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F6FE4FCC-26A3-4D02-734D-815ED2A70B54}"/>
              </a:ext>
            </a:extLst>
          </p:cNvPr>
          <p:cNvPicPr>
            <a:picLocks noChangeAspect="1"/>
          </p:cNvPicPr>
          <p:nvPr/>
        </p:nvPicPr>
        <p:blipFill rotWithShape="1">
          <a:blip r:embed="rId2"/>
          <a:srcRect l="10145" t="9091" r="29815" b="1"/>
          <a:stretch/>
        </p:blipFill>
        <p:spPr>
          <a:xfrm>
            <a:off x="3523488" y="10"/>
            <a:ext cx="8668512" cy="6857990"/>
          </a:xfrm>
          <a:prstGeom prst="rect">
            <a:avLst/>
          </a:prstGeom>
        </p:spPr>
      </p:pic>
      <p:sp>
        <p:nvSpPr>
          <p:cNvPr id="25" name="Rectangle 2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78A57-4523-EE33-64DE-9E985275AED5}"/>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a:t>Bug-Free Software </a:t>
            </a:r>
            <a:r>
              <a:rPr lang="en-US" sz="4800">
                <a:sym typeface="Wingdings" panose="05000000000000000000" pitchFamily="2" charset="2"/>
              </a:rPr>
              <a:t></a:t>
            </a:r>
            <a:endParaRPr lang="en-US" sz="4800"/>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2C76F95F-18AA-DBA7-19D2-ED3015481861}"/>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708BEA94-5612-4685-B508-BDF18B30C996}" type="slidenum">
              <a:rPr lang="en-US">
                <a:solidFill>
                  <a:schemeClr val="bg1"/>
                </a:solidFill>
                <a:latin typeface="Calibri" panose="020F0502020204030204"/>
              </a:rPr>
              <a:pPr>
                <a:spcAft>
                  <a:spcPts val="600"/>
                </a:spcAft>
                <a:defRPr/>
              </a:pPr>
              <a:t>25</a:t>
            </a:fld>
            <a:endParaRPr lang="en-US">
              <a:solidFill>
                <a:schemeClr val="bg1"/>
              </a:solidFill>
              <a:latin typeface="Calibri" panose="020F0502020204030204"/>
            </a:endParaRPr>
          </a:p>
        </p:txBody>
      </p:sp>
    </p:spTree>
    <p:extLst>
      <p:ext uri="{BB962C8B-B14F-4D97-AF65-F5344CB8AC3E}">
        <p14:creationId xmlns:p14="http://schemas.microsoft.com/office/powerpoint/2010/main" val="14606586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F8D1730-A0DB-53FF-AF96-829E8D11AABF}"/>
              </a:ext>
            </a:extLst>
          </p:cNvPr>
          <p:cNvPicPr>
            <a:picLocks noChangeAspect="1"/>
          </p:cNvPicPr>
          <p:nvPr/>
        </p:nvPicPr>
        <p:blipFill rotWithShape="1">
          <a:blip r:embed="rId2"/>
          <a:srcRect r="23298" b="9091"/>
          <a:stretch/>
        </p:blipFill>
        <p:spPr>
          <a:xfrm>
            <a:off x="3523488" y="10"/>
            <a:ext cx="8668512" cy="6857990"/>
          </a:xfrm>
          <a:prstGeom prst="rect">
            <a:avLst/>
          </a:prstGeom>
        </p:spPr>
      </p:pic>
      <p:sp>
        <p:nvSpPr>
          <p:cNvPr id="16"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18E18-3206-AAC3-6341-9F1B454E16A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IN"/>
              <a:t>Good Coding Practices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BD5A1175-D936-F55A-57D2-FF5C5E626F0C}"/>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708BEA94-5612-4685-B508-BDF18B30C996}" type="slidenum">
              <a:rPr lang="en-US">
                <a:solidFill>
                  <a:schemeClr val="bg1"/>
                </a:solidFill>
                <a:latin typeface="Calibri" panose="020F0502020204030204"/>
              </a:rPr>
              <a:pPr>
                <a:spcAft>
                  <a:spcPts val="600"/>
                </a:spcAft>
                <a:defRPr/>
              </a:pPr>
              <a:t>26</a:t>
            </a:fld>
            <a:endParaRPr lang="en-US">
              <a:solidFill>
                <a:schemeClr val="bg1"/>
              </a:solidFill>
              <a:latin typeface="Calibri" panose="020F0502020204030204"/>
            </a:endParaRPr>
          </a:p>
        </p:txBody>
      </p:sp>
    </p:spTree>
    <p:extLst>
      <p:ext uri="{BB962C8B-B14F-4D97-AF65-F5344CB8AC3E}">
        <p14:creationId xmlns:p14="http://schemas.microsoft.com/office/powerpoint/2010/main" val="40263510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olourful carved figures of humans">
            <a:extLst>
              <a:ext uri="{FF2B5EF4-FFF2-40B4-BE49-F238E27FC236}">
                <a16:creationId xmlns:a16="http://schemas.microsoft.com/office/drawing/2014/main" id="{CFC9E5F9-A298-2C20-61E3-1C69EFC27EB7}"/>
              </a:ext>
            </a:extLst>
          </p:cNvPr>
          <p:cNvPicPr>
            <a:picLocks noChangeAspect="1"/>
          </p:cNvPicPr>
          <p:nvPr/>
        </p:nvPicPr>
        <p:blipFill rotWithShape="1">
          <a:blip r:embed="rId2"/>
          <a:srcRect r="9939" b="-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4FEFE-4DD2-033C-A202-04CD2F09CFDB}"/>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a:r>
              <a:rPr lang="en-US" sz="4800"/>
              <a:t>Team</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0D5AF4FC-625A-E4A4-E4D0-9776B110A608}"/>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708BEA94-5612-4685-B508-BDF18B30C996}" type="slidenum">
              <a:rPr lang="en-US">
                <a:solidFill>
                  <a:schemeClr val="bg1"/>
                </a:solidFill>
                <a:latin typeface="Calibri" panose="020F0502020204030204"/>
              </a:rPr>
              <a:pPr>
                <a:spcAft>
                  <a:spcPts val="600"/>
                </a:spcAft>
                <a:defRPr/>
              </a:pPr>
              <a:t>27</a:t>
            </a:fld>
            <a:endParaRPr lang="en-US">
              <a:solidFill>
                <a:schemeClr val="bg1"/>
              </a:solidFill>
              <a:latin typeface="Calibri" panose="020F0502020204030204"/>
            </a:endParaRPr>
          </a:p>
        </p:txBody>
      </p:sp>
    </p:spTree>
    <p:extLst>
      <p:ext uri="{BB962C8B-B14F-4D97-AF65-F5344CB8AC3E}">
        <p14:creationId xmlns:p14="http://schemas.microsoft.com/office/powerpoint/2010/main" val="4257830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7966F5-69C2-FC62-5971-064C6D0BD3AF}"/>
              </a:ext>
            </a:extLst>
          </p:cNvPr>
          <p:cNvSpPr>
            <a:spLocks noGrp="1"/>
          </p:cNvSpPr>
          <p:nvPr>
            <p:ph type="title"/>
          </p:nvPr>
        </p:nvSpPr>
        <p:spPr>
          <a:xfrm>
            <a:off x="6600082" y="3197029"/>
            <a:ext cx="4805996" cy="1297115"/>
          </a:xfrm>
        </p:spPr>
        <p:txBody>
          <a:bodyPr vert="horz" lIns="91440" tIns="45720" rIns="91440" bIns="45720" rtlCol="0" anchor="t">
            <a:normAutofit/>
          </a:bodyPr>
          <a:lstStyle/>
          <a:p>
            <a:pPr algn="l"/>
            <a:r>
              <a:rPr lang="en-US" sz="4000" kern="1200">
                <a:solidFill>
                  <a:schemeClr val="tx2"/>
                </a:solidFill>
                <a:latin typeface="+mj-lt"/>
                <a:ea typeface="+mj-ea"/>
                <a:cs typeface="+mj-cs"/>
              </a:rPr>
              <a:t>Thank You</a:t>
            </a:r>
          </a:p>
        </p:txBody>
      </p:sp>
      <p:pic>
        <p:nvPicPr>
          <p:cNvPr id="7" name="Graphic 6" descr="Smiling Face with No Fill">
            <a:extLst>
              <a:ext uri="{FF2B5EF4-FFF2-40B4-BE49-F238E27FC236}">
                <a16:creationId xmlns:a16="http://schemas.microsoft.com/office/drawing/2014/main" id="{9BF278F6-F3CC-7489-4627-0787428F8A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D0E2525D-AFC9-235B-FA86-3BB4EA3A1AA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08BEA94-5612-4685-B508-BDF18B30C996}" type="slidenum">
              <a:rPr lang="en-US" smtClean="0"/>
              <a:pPr>
                <a:spcAft>
                  <a:spcPts val="600"/>
                </a:spcAft>
              </a:pPr>
              <a:t>28</a:t>
            </a:fld>
            <a:endParaRPr lang="en-US"/>
          </a:p>
        </p:txBody>
      </p:sp>
      <p:grpSp>
        <p:nvGrpSpPr>
          <p:cNvPr id="20" name="Group 19">
            <a:extLst>
              <a:ext uri="{FF2B5EF4-FFF2-40B4-BE49-F238E27FC236}">
                <a16:creationId xmlns:a16="http://schemas.microsoft.com/office/drawing/2014/main" id="{C05A0366-FC63-6F2A-9F6F-33F28058C53C}"/>
              </a:ext>
            </a:extLst>
          </p:cNvPr>
          <p:cNvGrpSpPr/>
          <p:nvPr/>
        </p:nvGrpSpPr>
        <p:grpSpPr>
          <a:xfrm>
            <a:off x="9117496" y="3370650"/>
            <a:ext cx="2809461" cy="383760"/>
            <a:chOff x="0" y="1339029"/>
            <a:chExt cx="10515600" cy="383760"/>
          </a:xfrm>
          <a:solidFill>
            <a:schemeClr val="accent1">
              <a:lumMod val="75000"/>
            </a:schemeClr>
          </a:solidFill>
        </p:grpSpPr>
        <p:sp>
          <p:nvSpPr>
            <p:cNvPr id="39" name="Rectangle: Rounded Corners 38">
              <a:extLst>
                <a:ext uri="{FF2B5EF4-FFF2-40B4-BE49-F238E27FC236}">
                  <a16:creationId xmlns:a16="http://schemas.microsoft.com/office/drawing/2014/main" id="{F73DE3A7-FDF9-B140-BEC9-E2D3ADAC2C4A}"/>
                </a:ext>
              </a:extLst>
            </p:cNvPr>
            <p:cNvSpPr/>
            <p:nvPr/>
          </p:nvSpPr>
          <p:spPr>
            <a:xfrm>
              <a:off x="0" y="133902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40" name="Rectangle: Rounded Corners 10">
              <a:extLst>
                <a:ext uri="{FF2B5EF4-FFF2-40B4-BE49-F238E27FC236}">
                  <a16:creationId xmlns:a16="http://schemas.microsoft.com/office/drawing/2014/main" id="{00EC39F4-637E-C5C4-168F-E29DBEAEF972}"/>
                </a:ext>
              </a:extLst>
            </p:cNvPr>
            <p:cNvSpPr txBox="1"/>
            <p:nvPr/>
          </p:nvSpPr>
          <p:spPr>
            <a:xfrm>
              <a:off x="18734" y="135776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210394    Goutam Das</a:t>
              </a:r>
              <a:endParaRPr lang="en-US" sz="1600" kern="1200"/>
            </a:p>
          </p:txBody>
        </p:sp>
      </p:grpSp>
      <p:grpSp>
        <p:nvGrpSpPr>
          <p:cNvPr id="21" name="Group 20">
            <a:extLst>
              <a:ext uri="{FF2B5EF4-FFF2-40B4-BE49-F238E27FC236}">
                <a16:creationId xmlns:a16="http://schemas.microsoft.com/office/drawing/2014/main" id="{1163A782-FB3A-5577-729A-D8DC1301134D}"/>
              </a:ext>
            </a:extLst>
          </p:cNvPr>
          <p:cNvGrpSpPr/>
          <p:nvPr/>
        </p:nvGrpSpPr>
        <p:grpSpPr>
          <a:xfrm>
            <a:off x="9117496" y="3800490"/>
            <a:ext cx="2809461" cy="383760"/>
            <a:chOff x="0" y="1768869"/>
            <a:chExt cx="10515600" cy="383760"/>
          </a:xfrm>
          <a:solidFill>
            <a:schemeClr val="accent1">
              <a:lumMod val="75000"/>
            </a:schemeClr>
          </a:solidFill>
        </p:grpSpPr>
        <p:sp>
          <p:nvSpPr>
            <p:cNvPr id="37" name="Rectangle: Rounded Corners 36">
              <a:extLst>
                <a:ext uri="{FF2B5EF4-FFF2-40B4-BE49-F238E27FC236}">
                  <a16:creationId xmlns:a16="http://schemas.microsoft.com/office/drawing/2014/main" id="{2CDB13F8-3B94-61D2-B991-C46C7C5CCC58}"/>
                </a:ext>
              </a:extLst>
            </p:cNvPr>
            <p:cNvSpPr/>
            <p:nvPr/>
          </p:nvSpPr>
          <p:spPr>
            <a:xfrm>
              <a:off x="0" y="176886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8" name="Rectangle: Rounded Corners 12">
              <a:extLst>
                <a:ext uri="{FF2B5EF4-FFF2-40B4-BE49-F238E27FC236}">
                  <a16:creationId xmlns:a16="http://schemas.microsoft.com/office/drawing/2014/main" id="{A4918E55-C4C2-B61B-B85B-001CA28352C2}"/>
                </a:ext>
              </a:extLst>
            </p:cNvPr>
            <p:cNvSpPr txBox="1"/>
            <p:nvPr/>
          </p:nvSpPr>
          <p:spPr>
            <a:xfrm>
              <a:off x="18734" y="178760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210496    Kartik Soni</a:t>
              </a:r>
              <a:endParaRPr lang="en-US" sz="1600" kern="1200"/>
            </a:p>
          </p:txBody>
        </p:sp>
      </p:grpSp>
      <p:grpSp>
        <p:nvGrpSpPr>
          <p:cNvPr id="22" name="Group 21">
            <a:extLst>
              <a:ext uri="{FF2B5EF4-FFF2-40B4-BE49-F238E27FC236}">
                <a16:creationId xmlns:a16="http://schemas.microsoft.com/office/drawing/2014/main" id="{3E333AF0-5810-01AB-6AB1-A6420C0954F0}"/>
              </a:ext>
            </a:extLst>
          </p:cNvPr>
          <p:cNvGrpSpPr/>
          <p:nvPr/>
        </p:nvGrpSpPr>
        <p:grpSpPr>
          <a:xfrm>
            <a:off x="9117496" y="4230330"/>
            <a:ext cx="2809461" cy="383760"/>
            <a:chOff x="0" y="2198709"/>
            <a:chExt cx="10515600" cy="383760"/>
          </a:xfrm>
          <a:solidFill>
            <a:schemeClr val="accent1">
              <a:lumMod val="75000"/>
            </a:schemeClr>
          </a:solidFill>
        </p:grpSpPr>
        <p:sp>
          <p:nvSpPr>
            <p:cNvPr id="35" name="Rectangle: Rounded Corners 34">
              <a:extLst>
                <a:ext uri="{FF2B5EF4-FFF2-40B4-BE49-F238E27FC236}">
                  <a16:creationId xmlns:a16="http://schemas.microsoft.com/office/drawing/2014/main" id="{0425B5D9-DC60-6CD5-695B-50D08C54D7DA}"/>
                </a:ext>
              </a:extLst>
            </p:cNvPr>
            <p:cNvSpPr/>
            <p:nvPr/>
          </p:nvSpPr>
          <p:spPr>
            <a:xfrm>
              <a:off x="0" y="219870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6" name="Rectangle: Rounded Corners 14">
              <a:extLst>
                <a:ext uri="{FF2B5EF4-FFF2-40B4-BE49-F238E27FC236}">
                  <a16:creationId xmlns:a16="http://schemas.microsoft.com/office/drawing/2014/main" id="{7AE75651-BD76-FC32-19B7-695760982D3D}"/>
                </a:ext>
              </a:extLst>
            </p:cNvPr>
            <p:cNvSpPr txBox="1"/>
            <p:nvPr/>
          </p:nvSpPr>
          <p:spPr>
            <a:xfrm>
              <a:off x="18734" y="221744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210649    Narendra Singh</a:t>
              </a:r>
              <a:endParaRPr lang="en-US" sz="1600" kern="1200"/>
            </a:p>
          </p:txBody>
        </p:sp>
      </p:grpSp>
      <p:grpSp>
        <p:nvGrpSpPr>
          <p:cNvPr id="23" name="Group 22">
            <a:extLst>
              <a:ext uri="{FF2B5EF4-FFF2-40B4-BE49-F238E27FC236}">
                <a16:creationId xmlns:a16="http://schemas.microsoft.com/office/drawing/2014/main" id="{1CEBC8B0-60EA-87F1-0732-04B0E23D5421}"/>
              </a:ext>
            </a:extLst>
          </p:cNvPr>
          <p:cNvGrpSpPr/>
          <p:nvPr/>
        </p:nvGrpSpPr>
        <p:grpSpPr>
          <a:xfrm>
            <a:off x="9117496" y="4660170"/>
            <a:ext cx="2809461" cy="383760"/>
            <a:chOff x="0" y="2628549"/>
            <a:chExt cx="10515600" cy="383760"/>
          </a:xfrm>
          <a:solidFill>
            <a:schemeClr val="accent1">
              <a:lumMod val="75000"/>
            </a:schemeClr>
          </a:solidFill>
        </p:grpSpPr>
        <p:sp>
          <p:nvSpPr>
            <p:cNvPr id="33" name="Rectangle: Rounded Corners 32">
              <a:extLst>
                <a:ext uri="{FF2B5EF4-FFF2-40B4-BE49-F238E27FC236}">
                  <a16:creationId xmlns:a16="http://schemas.microsoft.com/office/drawing/2014/main" id="{358F7A5B-F4BD-5731-2BE4-28A114448C20}"/>
                </a:ext>
              </a:extLst>
            </p:cNvPr>
            <p:cNvSpPr/>
            <p:nvPr/>
          </p:nvSpPr>
          <p:spPr>
            <a:xfrm>
              <a:off x="0" y="262854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4" name="Rectangle: Rounded Corners 16">
              <a:extLst>
                <a:ext uri="{FF2B5EF4-FFF2-40B4-BE49-F238E27FC236}">
                  <a16:creationId xmlns:a16="http://schemas.microsoft.com/office/drawing/2014/main" id="{89098FD4-0ED6-FBE8-BFD7-14F4B47867B1}"/>
                </a:ext>
              </a:extLst>
            </p:cNvPr>
            <p:cNvSpPr txBox="1"/>
            <p:nvPr/>
          </p:nvSpPr>
          <p:spPr>
            <a:xfrm>
              <a:off x="18734" y="264728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210750    Prashant Kumar</a:t>
              </a:r>
              <a:endParaRPr lang="en-US" sz="1600" kern="1200"/>
            </a:p>
          </p:txBody>
        </p:sp>
      </p:grpSp>
      <p:grpSp>
        <p:nvGrpSpPr>
          <p:cNvPr id="24" name="Group 23">
            <a:extLst>
              <a:ext uri="{FF2B5EF4-FFF2-40B4-BE49-F238E27FC236}">
                <a16:creationId xmlns:a16="http://schemas.microsoft.com/office/drawing/2014/main" id="{E9AE5D92-4312-F37E-A673-A00AF70D8EC3}"/>
              </a:ext>
            </a:extLst>
          </p:cNvPr>
          <p:cNvGrpSpPr/>
          <p:nvPr/>
        </p:nvGrpSpPr>
        <p:grpSpPr>
          <a:xfrm>
            <a:off x="9117496" y="5090010"/>
            <a:ext cx="2809461" cy="383760"/>
            <a:chOff x="0" y="3058389"/>
            <a:chExt cx="10515600" cy="383760"/>
          </a:xfrm>
          <a:solidFill>
            <a:schemeClr val="accent1">
              <a:lumMod val="75000"/>
            </a:schemeClr>
          </a:solidFill>
        </p:grpSpPr>
        <p:sp>
          <p:nvSpPr>
            <p:cNvPr id="31" name="Rectangle: Rounded Corners 30">
              <a:extLst>
                <a:ext uri="{FF2B5EF4-FFF2-40B4-BE49-F238E27FC236}">
                  <a16:creationId xmlns:a16="http://schemas.microsoft.com/office/drawing/2014/main" id="{68F6B5D2-A319-B58A-C2BF-71420F813942}"/>
                </a:ext>
              </a:extLst>
            </p:cNvPr>
            <p:cNvSpPr/>
            <p:nvPr/>
          </p:nvSpPr>
          <p:spPr>
            <a:xfrm>
              <a:off x="0" y="305838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2" name="Rectangle: Rounded Corners 18">
              <a:extLst>
                <a:ext uri="{FF2B5EF4-FFF2-40B4-BE49-F238E27FC236}">
                  <a16:creationId xmlns:a16="http://schemas.microsoft.com/office/drawing/2014/main" id="{E86435CF-38E9-F029-63EA-F8BA32CBCDBE}"/>
                </a:ext>
              </a:extLst>
            </p:cNvPr>
            <p:cNvSpPr txBox="1"/>
            <p:nvPr/>
          </p:nvSpPr>
          <p:spPr>
            <a:xfrm>
              <a:off x="18734" y="307712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210997    Shrey Bansal</a:t>
              </a:r>
              <a:endParaRPr lang="en-US" sz="1600" kern="1200"/>
            </a:p>
          </p:txBody>
        </p:sp>
      </p:grpSp>
      <p:grpSp>
        <p:nvGrpSpPr>
          <p:cNvPr id="25" name="Group 24">
            <a:extLst>
              <a:ext uri="{FF2B5EF4-FFF2-40B4-BE49-F238E27FC236}">
                <a16:creationId xmlns:a16="http://schemas.microsoft.com/office/drawing/2014/main" id="{6A98D68B-F45B-570E-DF86-9D0FF65DE965}"/>
              </a:ext>
            </a:extLst>
          </p:cNvPr>
          <p:cNvGrpSpPr/>
          <p:nvPr/>
        </p:nvGrpSpPr>
        <p:grpSpPr>
          <a:xfrm>
            <a:off x="9117496" y="5519850"/>
            <a:ext cx="2809461" cy="383760"/>
            <a:chOff x="0" y="3488229"/>
            <a:chExt cx="10515600" cy="383760"/>
          </a:xfrm>
          <a:solidFill>
            <a:schemeClr val="accent1">
              <a:lumMod val="75000"/>
            </a:schemeClr>
          </a:solidFill>
        </p:grpSpPr>
        <p:sp>
          <p:nvSpPr>
            <p:cNvPr id="29" name="Rectangle: Rounded Corners 28">
              <a:extLst>
                <a:ext uri="{FF2B5EF4-FFF2-40B4-BE49-F238E27FC236}">
                  <a16:creationId xmlns:a16="http://schemas.microsoft.com/office/drawing/2014/main" id="{FB1120F8-EFC8-D697-2FA9-68889DDA7E2C}"/>
                </a:ext>
              </a:extLst>
            </p:cNvPr>
            <p:cNvSpPr/>
            <p:nvPr/>
          </p:nvSpPr>
          <p:spPr>
            <a:xfrm>
              <a:off x="0" y="348822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30" name="Rectangle: Rounded Corners 20">
              <a:extLst>
                <a:ext uri="{FF2B5EF4-FFF2-40B4-BE49-F238E27FC236}">
                  <a16:creationId xmlns:a16="http://schemas.microsoft.com/office/drawing/2014/main" id="{CCB057D2-94DA-71D3-3DBE-909918B9B62C}"/>
                </a:ext>
              </a:extLst>
            </p:cNvPr>
            <p:cNvSpPr txBox="1"/>
            <p:nvPr/>
          </p:nvSpPr>
          <p:spPr>
            <a:xfrm>
              <a:off x="18734" y="350696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210709    Shubham Patel</a:t>
              </a:r>
              <a:endParaRPr lang="en-US" sz="1600" kern="1200"/>
            </a:p>
          </p:txBody>
        </p:sp>
      </p:grpSp>
      <p:grpSp>
        <p:nvGrpSpPr>
          <p:cNvPr id="26" name="Group 25">
            <a:extLst>
              <a:ext uri="{FF2B5EF4-FFF2-40B4-BE49-F238E27FC236}">
                <a16:creationId xmlns:a16="http://schemas.microsoft.com/office/drawing/2014/main" id="{2722C032-4B33-73D7-C881-0BFD2E4368E5}"/>
              </a:ext>
            </a:extLst>
          </p:cNvPr>
          <p:cNvGrpSpPr/>
          <p:nvPr/>
        </p:nvGrpSpPr>
        <p:grpSpPr>
          <a:xfrm>
            <a:off x="9117496" y="5949690"/>
            <a:ext cx="2809461" cy="383760"/>
            <a:chOff x="0" y="3918069"/>
            <a:chExt cx="10515600" cy="383760"/>
          </a:xfrm>
          <a:solidFill>
            <a:schemeClr val="accent1">
              <a:lumMod val="75000"/>
            </a:schemeClr>
          </a:solidFill>
        </p:grpSpPr>
        <p:sp>
          <p:nvSpPr>
            <p:cNvPr id="27" name="Rectangle: Rounded Corners 26">
              <a:extLst>
                <a:ext uri="{FF2B5EF4-FFF2-40B4-BE49-F238E27FC236}">
                  <a16:creationId xmlns:a16="http://schemas.microsoft.com/office/drawing/2014/main" id="{9C443940-3B8C-2C34-B8CA-1CC047E0B759}"/>
                </a:ext>
              </a:extLst>
            </p:cNvPr>
            <p:cNvSpPr/>
            <p:nvPr/>
          </p:nvSpPr>
          <p:spPr>
            <a:xfrm>
              <a:off x="0" y="391806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28" name="Rectangle: Rounded Corners 22">
              <a:extLst>
                <a:ext uri="{FF2B5EF4-FFF2-40B4-BE49-F238E27FC236}">
                  <a16:creationId xmlns:a16="http://schemas.microsoft.com/office/drawing/2014/main" id="{25F7F79A-DC83-75CA-7C48-ABC436941553}"/>
                </a:ext>
              </a:extLst>
            </p:cNvPr>
            <p:cNvSpPr txBox="1"/>
            <p:nvPr/>
          </p:nvSpPr>
          <p:spPr>
            <a:xfrm>
              <a:off x="18734" y="393680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211090    Swastik Singhal</a:t>
              </a:r>
              <a:endParaRPr lang="en-US" sz="1600" kern="1200"/>
            </a:p>
          </p:txBody>
        </p:sp>
      </p:grpSp>
      <p:grpSp>
        <p:nvGrpSpPr>
          <p:cNvPr id="47" name="Group 46">
            <a:extLst>
              <a:ext uri="{FF2B5EF4-FFF2-40B4-BE49-F238E27FC236}">
                <a16:creationId xmlns:a16="http://schemas.microsoft.com/office/drawing/2014/main" id="{1F34E663-DFFB-46ED-B279-310DB90ECFF7}"/>
              </a:ext>
            </a:extLst>
          </p:cNvPr>
          <p:cNvGrpSpPr/>
          <p:nvPr/>
        </p:nvGrpSpPr>
        <p:grpSpPr>
          <a:xfrm>
            <a:off x="9112491" y="2088534"/>
            <a:ext cx="2809461" cy="383760"/>
            <a:chOff x="0" y="49509"/>
            <a:chExt cx="10515600" cy="383760"/>
          </a:xfrm>
          <a:solidFill>
            <a:schemeClr val="accent1">
              <a:lumMod val="75000"/>
            </a:schemeClr>
          </a:solidFill>
        </p:grpSpPr>
        <p:sp>
          <p:nvSpPr>
            <p:cNvPr id="48" name="Rectangle: Rounded Corners 47">
              <a:extLst>
                <a:ext uri="{FF2B5EF4-FFF2-40B4-BE49-F238E27FC236}">
                  <a16:creationId xmlns:a16="http://schemas.microsoft.com/office/drawing/2014/main" id="{3DFB7124-055B-F9B2-7CB5-714E2AC23E4D}"/>
                </a:ext>
              </a:extLst>
            </p:cNvPr>
            <p:cNvSpPr/>
            <p:nvPr/>
          </p:nvSpPr>
          <p:spPr>
            <a:xfrm>
              <a:off x="0" y="4950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49" name="Rectangle: Rounded Corners 4">
              <a:extLst>
                <a:ext uri="{FF2B5EF4-FFF2-40B4-BE49-F238E27FC236}">
                  <a16:creationId xmlns:a16="http://schemas.microsoft.com/office/drawing/2014/main" id="{9058FB77-23D7-E35C-C7A1-B237A6FEC40E}"/>
                </a:ext>
              </a:extLst>
            </p:cNvPr>
            <p:cNvSpPr txBox="1"/>
            <p:nvPr/>
          </p:nvSpPr>
          <p:spPr>
            <a:xfrm>
              <a:off x="18734" y="6824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210104    Aman</a:t>
              </a:r>
              <a:endParaRPr lang="en-US" sz="1600" kern="1200"/>
            </a:p>
          </p:txBody>
        </p:sp>
      </p:grpSp>
      <p:grpSp>
        <p:nvGrpSpPr>
          <p:cNvPr id="50" name="Group 49">
            <a:extLst>
              <a:ext uri="{FF2B5EF4-FFF2-40B4-BE49-F238E27FC236}">
                <a16:creationId xmlns:a16="http://schemas.microsoft.com/office/drawing/2014/main" id="{19BD1B56-321E-D2D0-4E96-B626074692D4}"/>
              </a:ext>
            </a:extLst>
          </p:cNvPr>
          <p:cNvGrpSpPr/>
          <p:nvPr/>
        </p:nvGrpSpPr>
        <p:grpSpPr>
          <a:xfrm>
            <a:off x="9117496" y="2510130"/>
            <a:ext cx="2809461" cy="383760"/>
            <a:chOff x="0" y="479349"/>
            <a:chExt cx="10515600" cy="383760"/>
          </a:xfrm>
          <a:solidFill>
            <a:schemeClr val="accent1">
              <a:lumMod val="75000"/>
            </a:schemeClr>
          </a:solidFill>
        </p:grpSpPr>
        <p:sp>
          <p:nvSpPr>
            <p:cNvPr id="51" name="Rectangle: Rounded Corners 50">
              <a:extLst>
                <a:ext uri="{FF2B5EF4-FFF2-40B4-BE49-F238E27FC236}">
                  <a16:creationId xmlns:a16="http://schemas.microsoft.com/office/drawing/2014/main" id="{AEB6A467-BF0D-C325-1829-632529E92B56}"/>
                </a:ext>
              </a:extLst>
            </p:cNvPr>
            <p:cNvSpPr/>
            <p:nvPr/>
          </p:nvSpPr>
          <p:spPr>
            <a:xfrm>
              <a:off x="0" y="47934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52" name="Rectangle: Rounded Corners 6">
              <a:extLst>
                <a:ext uri="{FF2B5EF4-FFF2-40B4-BE49-F238E27FC236}">
                  <a16:creationId xmlns:a16="http://schemas.microsoft.com/office/drawing/2014/main" id="{EC3A5502-FBC3-E0C7-22F2-C3BC6B9B2DF7}"/>
                </a:ext>
              </a:extLst>
            </p:cNvPr>
            <p:cNvSpPr txBox="1"/>
            <p:nvPr/>
          </p:nvSpPr>
          <p:spPr>
            <a:xfrm>
              <a:off x="18734" y="49808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b="1" kern="1200"/>
                <a:t>210135    Aniket </a:t>
              </a:r>
              <a:r>
                <a:rPr lang="en-US" sz="1600" b="1" kern="1200" err="1">
                  <a:latin typeface="Calibri Light" panose="020F0302020204030204"/>
                </a:rPr>
                <a:t>Suhas</a:t>
              </a:r>
              <a:r>
                <a:rPr lang="en-US" sz="1600" b="1" kern="1200">
                  <a:latin typeface="Calibri Light" panose="020F0302020204030204"/>
                </a:rPr>
                <a:t> </a:t>
              </a:r>
              <a:r>
                <a:rPr lang="en-US" sz="1600" b="1" kern="1200"/>
                <a:t>Borkar</a:t>
              </a:r>
              <a:endParaRPr lang="en-US" sz="1600" kern="1200"/>
            </a:p>
          </p:txBody>
        </p:sp>
      </p:grpSp>
      <p:grpSp>
        <p:nvGrpSpPr>
          <p:cNvPr id="53" name="Group 52">
            <a:extLst>
              <a:ext uri="{FF2B5EF4-FFF2-40B4-BE49-F238E27FC236}">
                <a16:creationId xmlns:a16="http://schemas.microsoft.com/office/drawing/2014/main" id="{3646CBC2-C3F0-62BA-6455-3B9715B0CF76}"/>
              </a:ext>
            </a:extLst>
          </p:cNvPr>
          <p:cNvGrpSpPr/>
          <p:nvPr/>
        </p:nvGrpSpPr>
        <p:grpSpPr>
          <a:xfrm>
            <a:off x="9117496" y="2930320"/>
            <a:ext cx="2809461" cy="383760"/>
            <a:chOff x="0" y="909189"/>
            <a:chExt cx="10515600" cy="383760"/>
          </a:xfrm>
          <a:solidFill>
            <a:schemeClr val="accent1">
              <a:lumMod val="75000"/>
            </a:schemeClr>
          </a:solidFill>
        </p:grpSpPr>
        <p:sp>
          <p:nvSpPr>
            <p:cNvPr id="54" name="Rectangle: Rounded Corners 53">
              <a:extLst>
                <a:ext uri="{FF2B5EF4-FFF2-40B4-BE49-F238E27FC236}">
                  <a16:creationId xmlns:a16="http://schemas.microsoft.com/office/drawing/2014/main" id="{D5E65DC9-CF1A-8E17-664F-028E86C1B35F}"/>
                </a:ext>
              </a:extLst>
            </p:cNvPr>
            <p:cNvSpPr/>
            <p:nvPr/>
          </p:nvSpPr>
          <p:spPr>
            <a:xfrm>
              <a:off x="0" y="909189"/>
              <a:ext cx="10515600" cy="383760"/>
            </a:xfrm>
            <a:prstGeom prst="roundRect">
              <a:avLst/>
            </a:prstGeom>
            <a:grp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sp>
          <p:nvSpPr>
            <p:cNvPr id="55" name="Rectangle: Rounded Corners 8">
              <a:extLst>
                <a:ext uri="{FF2B5EF4-FFF2-40B4-BE49-F238E27FC236}">
                  <a16:creationId xmlns:a16="http://schemas.microsoft.com/office/drawing/2014/main" id="{81410917-FF1B-8044-86EF-52E67100EE6E}"/>
                </a:ext>
              </a:extLst>
            </p:cNvPr>
            <p:cNvSpPr txBox="1"/>
            <p:nvPr/>
          </p:nvSpPr>
          <p:spPr>
            <a:xfrm>
              <a:off x="18734" y="927923"/>
              <a:ext cx="10478132" cy="34629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a:t>210327    Deven Gangwani</a:t>
              </a:r>
              <a:endParaRPr lang="en-US" sz="1600" kern="1200"/>
            </a:p>
          </p:txBody>
        </p:sp>
      </p:grpSp>
      <p:pic>
        <p:nvPicPr>
          <p:cNvPr id="2050" name="Picture 2" descr="Debug Stock Illustrations – 3,101 Debug Stock Illustrations, Vectors &amp;  Clipart - Dreamstime">
            <a:extLst>
              <a:ext uri="{FF2B5EF4-FFF2-40B4-BE49-F238E27FC236}">
                <a16:creationId xmlns:a16="http://schemas.microsoft.com/office/drawing/2014/main" id="{B7BCEB96-2816-5FE3-22A1-0259A27D56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13374" y="-148563"/>
            <a:ext cx="2368826" cy="2368826"/>
          </a:xfrm>
          <a:prstGeom prst="rect">
            <a:avLst/>
          </a:prstGeom>
          <a:noFill/>
          <a:extLst>
            <a:ext uri="{909E8E84-426E-40DD-AFC4-6F175D3DCCD1}">
              <a14:hiddenFill xmlns:a14="http://schemas.microsoft.com/office/drawing/2010/main">
                <a:solidFill>
                  <a:srgbClr val="FFFFFF"/>
                </a:solidFill>
              </a14:hiddenFill>
            </a:ext>
          </a:extLst>
        </p:spPr>
      </p:pic>
      <p:sp>
        <p:nvSpPr>
          <p:cNvPr id="56" name="Title 1">
            <a:extLst>
              <a:ext uri="{FF2B5EF4-FFF2-40B4-BE49-F238E27FC236}">
                <a16:creationId xmlns:a16="http://schemas.microsoft.com/office/drawing/2014/main" id="{87FCDD11-956A-C098-0624-E36F9EE45327}"/>
              </a:ext>
            </a:extLst>
          </p:cNvPr>
          <p:cNvSpPr txBox="1">
            <a:spLocks/>
          </p:cNvSpPr>
          <p:nvPr/>
        </p:nvSpPr>
        <p:spPr>
          <a:xfrm>
            <a:off x="9823174" y="572440"/>
            <a:ext cx="2368826" cy="1433616"/>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tx2"/>
                </a:solidFill>
              </a:rPr>
              <a:t>The</a:t>
            </a:r>
          </a:p>
          <a:p>
            <a:r>
              <a:rPr lang="en-US" sz="4000">
                <a:solidFill>
                  <a:schemeClr val="tx2"/>
                </a:solidFill>
              </a:rPr>
              <a:t>Debuggers</a:t>
            </a:r>
          </a:p>
        </p:txBody>
      </p:sp>
    </p:spTree>
    <p:extLst>
      <p:ext uri="{BB962C8B-B14F-4D97-AF65-F5344CB8AC3E}">
        <p14:creationId xmlns:p14="http://schemas.microsoft.com/office/powerpoint/2010/main" val="25632791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6" name="Rectangle 107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5E1EFB-2A0E-141C-61F3-58EDAB9A3290}"/>
              </a:ext>
            </a:extLst>
          </p:cNvPr>
          <p:cNvSpPr>
            <a:spLocks noGrp="1"/>
          </p:cNvSpPr>
          <p:nvPr>
            <p:ph type="title"/>
          </p:nvPr>
        </p:nvSpPr>
        <p:spPr>
          <a:xfrm>
            <a:off x="6367462" y="728664"/>
            <a:ext cx="5399996" cy="4148136"/>
          </a:xfrm>
          <a:noFill/>
        </p:spPr>
        <p:txBody>
          <a:bodyPr vert="horz" lIns="91440" tIns="45720" rIns="91440" bIns="45720" rtlCol="0" anchor="b">
            <a:noAutofit/>
          </a:bodyPr>
          <a:lstStyle/>
          <a:p>
            <a:pPr algn="ctr"/>
            <a:br>
              <a:rPr lang="en-US" sz="2400"/>
            </a:br>
            <a:br>
              <a:rPr lang="en-US" sz="2400"/>
            </a:br>
            <a:br>
              <a:rPr lang="en-US" sz="2400"/>
            </a:br>
            <a:br>
              <a:rPr lang="en-US" sz="2400"/>
            </a:br>
            <a:br>
              <a:rPr lang="en-US" sz="6600"/>
            </a:br>
            <a:r>
              <a:rPr lang="en-US" sz="6600"/>
              <a:t>“First Bring your Health Booklet”</a:t>
            </a:r>
          </a:p>
        </p:txBody>
      </p:sp>
      <p:pic>
        <p:nvPicPr>
          <p:cNvPr id="1026" name="Picture 2" descr="Scolding Student Teacher Stock Illustrations – 44 Scolding Student Teacher  Stock Illustrations, Vectors &amp; Clipart - Dreamstime">
            <a:extLst>
              <a:ext uri="{FF2B5EF4-FFF2-40B4-BE49-F238E27FC236}">
                <a16:creationId xmlns:a16="http://schemas.microsoft.com/office/drawing/2014/main" id="{DF113655-E1DC-D14E-8FB9-E9F14B0D6B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78" b="5950"/>
          <a:stretch/>
        </p:blipFill>
        <p:spPr bwMode="auto">
          <a:xfrm>
            <a:off x="1" y="10"/>
            <a:ext cx="6005512" cy="64499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0E5362B-EC4B-1C9E-8142-D3BC55B84957}"/>
              </a:ext>
            </a:extLst>
          </p:cNvPr>
          <p:cNvSpPr>
            <a:spLocks noGrp="1"/>
          </p:cNvSpPr>
          <p:nvPr>
            <p:ph type="sldNum" sz="quarter" idx="12"/>
          </p:nvPr>
        </p:nvSpPr>
        <p:spPr>
          <a:xfrm>
            <a:off x="10186908" y="6356350"/>
            <a:ext cx="1166892" cy="365125"/>
          </a:xfrm>
        </p:spPr>
        <p:txBody>
          <a:bodyPr vert="horz" lIns="91440" tIns="45720" rIns="91440" bIns="45720" rtlCol="0" anchor="ctr">
            <a:normAutofit/>
          </a:bodyPr>
          <a:lstStyle/>
          <a:p>
            <a:pPr>
              <a:spcAft>
                <a:spcPts val="600"/>
              </a:spcAft>
              <a:defRPr/>
            </a:pPr>
            <a:fld id="{708BEA94-5612-4685-B508-BDF18B30C996}" type="slidenum">
              <a:rPr lang="en-US">
                <a:solidFill>
                  <a:prstClr val="black">
                    <a:tint val="75000"/>
                  </a:prstClr>
                </a:solidFill>
                <a:latin typeface="Calibri" panose="020F0502020204030204"/>
              </a:rPr>
              <a:pPr>
                <a:spcAft>
                  <a:spcPts val="600"/>
                </a:spcAft>
                <a:defRPr/>
              </a:pPr>
              <a:t>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5250352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0807-FE3C-DBE4-5845-19068E7ECA13}"/>
              </a:ext>
            </a:extLst>
          </p:cNvPr>
          <p:cNvSpPr>
            <a:spLocks noGrp="1"/>
          </p:cNvSpPr>
          <p:nvPr>
            <p:ph type="title"/>
          </p:nvPr>
        </p:nvSpPr>
        <p:spPr/>
        <p:txBody>
          <a:bodyPr/>
          <a:lstStyle/>
          <a:p>
            <a:pPr algn="ctr"/>
            <a:r>
              <a:rPr lang="en-US"/>
              <a:t>Difficult to trace - Medical History</a:t>
            </a:r>
            <a:endParaRPr lang="en-IN"/>
          </a:p>
        </p:txBody>
      </p:sp>
      <p:pic>
        <p:nvPicPr>
          <p:cNvPr id="6" name="Content Placeholder 5">
            <a:extLst>
              <a:ext uri="{FF2B5EF4-FFF2-40B4-BE49-F238E27FC236}">
                <a16:creationId xmlns:a16="http://schemas.microsoft.com/office/drawing/2014/main" id="{F6B97008-D95D-8CBF-50C3-977979A8DA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4255777" y="845310"/>
            <a:ext cx="4659500" cy="6350256"/>
          </a:xfrm>
        </p:spPr>
      </p:pic>
      <p:sp>
        <p:nvSpPr>
          <p:cNvPr id="4" name="Slide Number Placeholder 3">
            <a:extLst>
              <a:ext uri="{FF2B5EF4-FFF2-40B4-BE49-F238E27FC236}">
                <a16:creationId xmlns:a16="http://schemas.microsoft.com/office/drawing/2014/main" id="{2ECDB7C6-1326-55C8-C60B-464372841C7B}"/>
              </a:ext>
            </a:extLst>
          </p:cNvPr>
          <p:cNvSpPr>
            <a:spLocks noGrp="1"/>
          </p:cNvSpPr>
          <p:nvPr>
            <p:ph type="sldNum" sz="quarter" idx="12"/>
          </p:nvPr>
        </p:nvSpPr>
        <p:spPr/>
        <p:txBody>
          <a:bodyPr/>
          <a:lstStyle/>
          <a:p>
            <a:fld id="{708BEA94-5612-4685-B508-BDF18B30C996}" type="slidenum">
              <a:rPr lang="en-IN" smtClean="0"/>
              <a:t>4</a:t>
            </a:fld>
            <a:endParaRPr lang="en-IN"/>
          </a:p>
        </p:txBody>
      </p:sp>
      <p:pic>
        <p:nvPicPr>
          <p:cNvPr id="3074" name="Picture 2" descr="Premium Vector | Cute little girl stand confused, thinking, and understand.  vector illustration">
            <a:extLst>
              <a:ext uri="{FF2B5EF4-FFF2-40B4-BE49-F238E27FC236}">
                <a16:creationId xmlns:a16="http://schemas.microsoft.com/office/drawing/2014/main" id="{2F0177AA-C225-CEF9-7657-3D24DE3764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579" r="31339"/>
          <a:stretch/>
        </p:blipFill>
        <p:spPr bwMode="auto">
          <a:xfrm>
            <a:off x="632921" y="1458707"/>
            <a:ext cx="1920043" cy="494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158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E2798-A3EB-B808-1E75-E21FC3CB86C9}"/>
              </a:ext>
            </a:extLst>
          </p:cNvPr>
          <p:cNvSpPr>
            <a:spLocks noGrp="1"/>
          </p:cNvSpPr>
          <p:nvPr>
            <p:ph type="title"/>
          </p:nvPr>
        </p:nvSpPr>
        <p:spPr>
          <a:xfrm>
            <a:off x="774574" y="3520000"/>
            <a:ext cx="5046196" cy="1795803"/>
          </a:xfrm>
        </p:spPr>
        <p:txBody>
          <a:bodyPr vert="horz" lIns="91440" tIns="45720" rIns="91440" bIns="45720" rtlCol="0" anchor="b">
            <a:normAutofit/>
          </a:bodyPr>
          <a:lstStyle/>
          <a:p>
            <a:r>
              <a:rPr lang="en-US" sz="4800" kern="1200">
                <a:solidFill>
                  <a:schemeClr val="tx1"/>
                </a:solidFill>
                <a:latin typeface="+mj-lt"/>
                <a:ea typeface="+mj-ea"/>
                <a:cs typeface="+mj-cs"/>
              </a:rPr>
              <a:t>No one stop solution for all..</a:t>
            </a:r>
          </a:p>
        </p:txBody>
      </p:sp>
      <p:pic>
        <p:nvPicPr>
          <p:cNvPr id="8" name="Picture 8" descr="A picture containing text, toy&#10;&#10;Description automatically generated">
            <a:extLst>
              <a:ext uri="{FF2B5EF4-FFF2-40B4-BE49-F238E27FC236}">
                <a16:creationId xmlns:a16="http://schemas.microsoft.com/office/drawing/2014/main" id="{02DE19C9-A94E-F8FA-13EF-B6CA67A8F1E4}"/>
              </a:ext>
            </a:extLst>
          </p:cNvPr>
          <p:cNvPicPr>
            <a:picLocks noChangeAspect="1"/>
          </p:cNvPicPr>
          <p:nvPr/>
        </p:nvPicPr>
        <p:blipFill rotWithShape="1">
          <a:blip r:embed="rId2"/>
          <a:srcRect t="919" r="3" b="18891"/>
          <a:stretch/>
        </p:blipFill>
        <p:spPr>
          <a:xfrm>
            <a:off x="1497505" y="888780"/>
            <a:ext cx="2137660" cy="1782091"/>
          </a:xfrm>
          <a:prstGeom prst="rect">
            <a:avLst/>
          </a:prstGeom>
        </p:spPr>
      </p:pic>
      <p:sp>
        <p:nvSpPr>
          <p:cNvPr id="2163" name="Freeform: Shape 2162">
            <a:extLst>
              <a:ext uri="{FF2B5EF4-FFF2-40B4-BE49-F238E27FC236}">
                <a16:creationId xmlns:a16="http://schemas.microsoft.com/office/drawing/2014/main" id="{7BC0F8B1-F985-469B-8332-13DBC7665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791963" y="451044"/>
            <a:ext cx="2308583" cy="2741196"/>
          </a:xfrm>
          <a:custGeom>
            <a:avLst/>
            <a:gdLst>
              <a:gd name="connsiteX0" fmla="*/ 2308583 w 2308583"/>
              <a:gd name="connsiteY0" fmla="*/ 2741196 h 2741196"/>
              <a:gd name="connsiteX1" fmla="*/ 462 w 2308583"/>
              <a:gd name="connsiteY1" fmla="*/ 2741196 h 2741196"/>
              <a:gd name="connsiteX2" fmla="*/ 0 w 2308583"/>
              <a:gd name="connsiteY2" fmla="*/ 2469337 h 2741196"/>
              <a:gd name="connsiteX3" fmla="*/ 2022607 w 2308583"/>
              <a:gd name="connsiteY3" fmla="*/ 2470269 h 2741196"/>
              <a:gd name="connsiteX4" fmla="*/ 2022607 w 2308583"/>
              <a:gd name="connsiteY4" fmla="*/ 0 h 2741196"/>
              <a:gd name="connsiteX5" fmla="*/ 2308583 w 2308583"/>
              <a:gd name="connsiteY5" fmla="*/ 0 h 274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2741196">
                <a:moveTo>
                  <a:pt x="2308583" y="2741196"/>
                </a:moveTo>
                <a:lnTo>
                  <a:pt x="462" y="2741196"/>
                </a:lnTo>
                <a:cubicBezTo>
                  <a:pt x="-462" y="2647366"/>
                  <a:pt x="923" y="2563167"/>
                  <a:pt x="0" y="2469337"/>
                </a:cubicBezTo>
                <a:lnTo>
                  <a:pt x="2022607" y="2470269"/>
                </a:lnTo>
                <a:lnTo>
                  <a:pt x="2022607" y="0"/>
                </a:lnTo>
                <a:lnTo>
                  <a:pt x="2308583" y="0"/>
                </a:lnTo>
                <a:close/>
              </a:path>
            </a:pathLst>
          </a:custGeom>
          <a:solidFill>
            <a:schemeClr val="tx1">
              <a:lumMod val="95000"/>
              <a:lumOff val="5000"/>
              <a:alpha val="75000"/>
            </a:schemeClr>
          </a:solidFill>
          <a:ln w="0">
            <a:noFill/>
            <a:prstDash val="solid"/>
            <a:round/>
            <a:headEnd/>
            <a:tailEnd/>
          </a:ln>
        </p:spPr>
      </p:sp>
      <p:pic>
        <p:nvPicPr>
          <p:cNvPr id="9" name="Picture 9" descr="A picture containing text, clipart&#10;&#10;Description automatically generated">
            <a:extLst>
              <a:ext uri="{FF2B5EF4-FFF2-40B4-BE49-F238E27FC236}">
                <a16:creationId xmlns:a16="http://schemas.microsoft.com/office/drawing/2014/main" id="{BC4A48FD-D0AE-609D-C26E-D6D9D0085A1F}"/>
              </a:ext>
            </a:extLst>
          </p:cNvPr>
          <p:cNvPicPr>
            <a:picLocks noChangeAspect="1"/>
          </p:cNvPicPr>
          <p:nvPr/>
        </p:nvPicPr>
        <p:blipFill rotWithShape="1">
          <a:blip r:embed="rId3"/>
          <a:srcRect l="16667" r="-3" b="-3"/>
          <a:stretch/>
        </p:blipFill>
        <p:spPr>
          <a:xfrm>
            <a:off x="4909567" y="454052"/>
            <a:ext cx="2758245" cy="2758238"/>
          </a:xfrm>
          <a:prstGeom prst="rect">
            <a:avLst/>
          </a:prstGeom>
        </p:spPr>
      </p:pic>
      <p:pic>
        <p:nvPicPr>
          <p:cNvPr id="2054" name="Picture 6" descr="Reception desk. hotel receptionist character. cartoon vector illustration.  Reception desk. cartoon vector illustration. | CanStock">
            <a:extLst>
              <a:ext uri="{FF2B5EF4-FFF2-40B4-BE49-F238E27FC236}">
                <a16:creationId xmlns:a16="http://schemas.microsoft.com/office/drawing/2014/main" id="{F5E8767B-6033-614E-41F3-6A017E3771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00" r="-3" b="-3"/>
          <a:stretch/>
        </p:blipFill>
        <p:spPr bwMode="auto">
          <a:xfrm>
            <a:off x="8787349" y="893928"/>
            <a:ext cx="2223115" cy="1864207"/>
          </a:xfrm>
          <a:prstGeom prst="rect">
            <a:avLst/>
          </a:prstGeom>
          <a:noFill/>
          <a:extLst>
            <a:ext uri="{909E8E84-426E-40DD-AFC4-6F175D3DCCD1}">
              <a14:hiddenFill xmlns:a14="http://schemas.microsoft.com/office/drawing/2010/main">
                <a:solidFill>
                  <a:srgbClr val="FFFFFF"/>
                </a:solidFill>
              </a14:hiddenFill>
            </a:ext>
          </a:extLst>
        </p:spPr>
      </p:pic>
      <p:sp>
        <p:nvSpPr>
          <p:cNvPr id="2165" name="Freeform: Shape 2164">
            <a:extLst>
              <a:ext uri="{FF2B5EF4-FFF2-40B4-BE49-F238E27FC236}">
                <a16:creationId xmlns:a16="http://schemas.microsoft.com/office/drawing/2014/main" id="{89D15953-1642-4DD6-AD9E-01AA19247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9466977" y="434000"/>
            <a:ext cx="2308583" cy="1114404"/>
          </a:xfrm>
          <a:custGeom>
            <a:avLst/>
            <a:gdLst>
              <a:gd name="connsiteX0" fmla="*/ 462 w 2308583"/>
              <a:gd name="connsiteY0" fmla="*/ 1114404 h 1114404"/>
              <a:gd name="connsiteX1" fmla="*/ 2308583 w 2308583"/>
              <a:gd name="connsiteY1" fmla="*/ 1114404 h 1114404"/>
              <a:gd name="connsiteX2" fmla="*/ 2308583 w 2308583"/>
              <a:gd name="connsiteY2" fmla="*/ 0 h 1114404"/>
              <a:gd name="connsiteX3" fmla="*/ 2022607 w 2308583"/>
              <a:gd name="connsiteY3" fmla="*/ 0 h 1114404"/>
              <a:gd name="connsiteX4" fmla="*/ 2022607 w 2308583"/>
              <a:gd name="connsiteY4" fmla="*/ 843477 h 1114404"/>
              <a:gd name="connsiteX5" fmla="*/ 0 w 2308583"/>
              <a:gd name="connsiteY5" fmla="*/ 842545 h 1114404"/>
              <a:gd name="connsiteX6" fmla="*/ 462 w 2308583"/>
              <a:gd name="connsiteY6" fmla="*/ 1114404 h 111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8583" h="1114404">
                <a:moveTo>
                  <a:pt x="462" y="1114404"/>
                </a:moveTo>
                <a:lnTo>
                  <a:pt x="2308583" y="1114404"/>
                </a:lnTo>
                <a:lnTo>
                  <a:pt x="2308583" y="0"/>
                </a:lnTo>
                <a:lnTo>
                  <a:pt x="2022607" y="0"/>
                </a:lnTo>
                <a:lnTo>
                  <a:pt x="2022607" y="843477"/>
                </a:lnTo>
                <a:lnTo>
                  <a:pt x="0" y="842545"/>
                </a:lnTo>
                <a:cubicBezTo>
                  <a:pt x="923" y="936375"/>
                  <a:pt x="-462" y="1020574"/>
                  <a:pt x="462" y="1114404"/>
                </a:cubicBezTo>
                <a:close/>
              </a:path>
            </a:pathLst>
          </a:custGeom>
          <a:solidFill>
            <a:schemeClr val="tx1">
              <a:lumMod val="95000"/>
              <a:lumOff val="5000"/>
              <a:alpha val="75000"/>
            </a:schemeClr>
          </a:solidFill>
          <a:ln w="0">
            <a:noFill/>
            <a:prstDash val="solid"/>
            <a:round/>
            <a:headEnd/>
            <a:tailEnd/>
          </a:ln>
        </p:spPr>
      </p:sp>
      <p:cxnSp>
        <p:nvCxnSpPr>
          <p:cNvPr id="2167" name="Straight Connector 2166">
            <a:extLst>
              <a:ext uri="{FF2B5EF4-FFF2-40B4-BE49-F238E27FC236}">
                <a16:creationId xmlns:a16="http://schemas.microsoft.com/office/drawing/2014/main" id="{1918D9D3-1370-4FF6-9DFC-9F87F90395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4400" y="5377218"/>
            <a:ext cx="4387755" cy="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7" descr="Shape, circle&#10;&#10;Description automatically generated">
            <a:extLst>
              <a:ext uri="{FF2B5EF4-FFF2-40B4-BE49-F238E27FC236}">
                <a16:creationId xmlns:a16="http://schemas.microsoft.com/office/drawing/2014/main" id="{AB46C05C-1ED8-B0D9-6356-54D76C2C1D77}"/>
              </a:ext>
            </a:extLst>
          </p:cNvPr>
          <p:cNvPicPr>
            <a:picLocks noChangeAspect="1"/>
          </p:cNvPicPr>
          <p:nvPr/>
        </p:nvPicPr>
        <p:blipFill rotWithShape="1">
          <a:blip r:embed="rId5"/>
          <a:srcRect t="19507" r="-1" b="10242"/>
          <a:stretch/>
        </p:blipFill>
        <p:spPr>
          <a:xfrm>
            <a:off x="6243851" y="3647847"/>
            <a:ext cx="1978925" cy="1978933"/>
          </a:xfrm>
          <a:prstGeom prst="rect">
            <a:avLst/>
          </a:prstGeom>
        </p:spPr>
      </p:pic>
      <p:pic>
        <p:nvPicPr>
          <p:cNvPr id="2056" name="Picture 8" descr="1,544 Pharmacist Computer Stock Vector Illustration and Royalty Free  Pharmacist Computer Clipart">
            <a:extLst>
              <a:ext uri="{FF2B5EF4-FFF2-40B4-BE49-F238E27FC236}">
                <a16:creationId xmlns:a16="http://schemas.microsoft.com/office/drawing/2014/main" id="{6B971A67-E1FD-4C93-2DCC-2C42CCDDE4EE}"/>
              </a:ext>
            </a:extLst>
          </p:cNvPr>
          <p:cNvPicPr>
            <a:picLocks noGrp="1" noChangeAspect="1" noChangeArrowheads="1"/>
          </p:cNvPicPr>
          <p:nvPr>
            <p:ph idx="4294967295"/>
          </p:nvPr>
        </p:nvPicPr>
        <p:blipFill rotWithShape="1">
          <a:blip r:embed="rId6">
            <a:extLst>
              <a:ext uri="{28A0092B-C50C-407E-A947-70E740481C1C}">
                <a14:useLocalDpi xmlns:a14="http://schemas.microsoft.com/office/drawing/2010/main" val="0"/>
              </a:ext>
            </a:extLst>
          </a:blip>
          <a:srcRect t="37584" r="3" b="16156"/>
          <a:stretch/>
        </p:blipFill>
        <p:spPr bwMode="auto">
          <a:xfrm>
            <a:off x="9015312" y="3654669"/>
            <a:ext cx="2760248" cy="1459347"/>
          </a:xfrm>
          <a:prstGeom prst="rect">
            <a:avLst/>
          </a:prstGeom>
          <a:noFill/>
          <a:extLst>
            <a:ext uri="{909E8E84-426E-40DD-AFC4-6F175D3DCCD1}">
              <a14:hiddenFill xmlns:a14="http://schemas.microsoft.com/office/drawing/2010/main">
                <a:solidFill>
                  <a:srgbClr val="FFFFFF"/>
                </a:solidFill>
              </a14:hiddenFill>
            </a:ext>
          </a:extLst>
        </p:spPr>
      </p:pic>
      <p:sp>
        <p:nvSpPr>
          <p:cNvPr id="2169" name="Freeform 6">
            <a:extLst>
              <a:ext uri="{FF2B5EF4-FFF2-40B4-BE49-F238E27FC236}">
                <a16:creationId xmlns:a16="http://schemas.microsoft.com/office/drawing/2014/main" id="{FBF3780C-749F-4B50-9E1D-F2B1F6DBB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76833" y="2919002"/>
            <a:ext cx="2525072" cy="3398994"/>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lumMod val="95000"/>
              <a:lumOff val="5000"/>
              <a:alpha val="75000"/>
            </a:schemeClr>
          </a:solidFill>
          <a:ln w="0">
            <a:noFill/>
            <a:prstDash val="solid"/>
            <a:round/>
            <a:headEnd/>
            <a:tailEnd/>
          </a:ln>
        </p:spPr>
      </p:sp>
    </p:spTree>
    <p:extLst>
      <p:ext uri="{BB962C8B-B14F-4D97-AF65-F5344CB8AC3E}">
        <p14:creationId xmlns:p14="http://schemas.microsoft.com/office/powerpoint/2010/main" val="646111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4" name="Rectangle 410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076A4-973D-6413-9880-D2C14CC2EAB6}"/>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gn="l"/>
            <a:r>
              <a:rPr lang="en-US" sz="5400"/>
              <a:t>What have we transformed it to?</a:t>
            </a:r>
          </a:p>
        </p:txBody>
      </p:sp>
      <p:sp>
        <p:nvSpPr>
          <p:cNvPr id="4125"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agic Spells with Wand Crystal Ball and Sparkles on a Dark Blue Background  Stock Vector - Illustration of magician, abstract: 107897284">
            <a:extLst>
              <a:ext uri="{FF2B5EF4-FFF2-40B4-BE49-F238E27FC236}">
                <a16:creationId xmlns:a16="http://schemas.microsoft.com/office/drawing/2014/main" id="{5A78703A-F0F7-4481-540D-636D40C260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90" r="11666"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ffectLst>
            <a:softEdge rad="317500"/>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FF19F14-2562-3118-2F49-C5924D5045BB}"/>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a:spcAft>
                <a:spcPts val="600"/>
              </a:spcAft>
              <a:defRPr/>
            </a:pPr>
            <a:fld id="{708BEA94-5612-4685-B508-BDF18B30C996}" type="slidenum">
              <a:rPr lang="en-US">
                <a:solidFill>
                  <a:srgbClr val="FFFFFF"/>
                </a:solidFill>
                <a:latin typeface="Calibri" panose="020F0502020204030204"/>
              </a:rPr>
              <a:pPr>
                <a:spcAft>
                  <a:spcPts val="600"/>
                </a:spcAft>
                <a:defRPr/>
              </a:pPr>
              <a:t>6</a:t>
            </a:fld>
            <a:endParaRPr lang="en-US">
              <a:solidFill>
                <a:srgbClr val="FFFFFF"/>
              </a:solidFill>
              <a:latin typeface="Calibri" panose="020F0502020204030204"/>
            </a:endParaRPr>
          </a:p>
        </p:txBody>
      </p:sp>
    </p:spTree>
    <p:extLst>
      <p:ext uri="{BB962C8B-B14F-4D97-AF65-F5344CB8AC3E}">
        <p14:creationId xmlns:p14="http://schemas.microsoft.com/office/powerpoint/2010/main" val="223089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41F378C5-628B-2D02-75C3-40507026789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708BEA94-5612-4685-B508-BDF18B30C996}" type="slidenum">
              <a:rPr lang="en-US" smtClean="0"/>
              <a:pPr>
                <a:spcAft>
                  <a:spcPts val="600"/>
                </a:spcAft>
              </a:pPr>
              <a:t>7</a:t>
            </a:fld>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0DE985A-773E-2DEC-950F-0CE695DDC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644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365D65-83B9-2A26-94B8-1DBEA7771C7F}"/>
              </a:ext>
            </a:extLst>
          </p:cNvPr>
          <p:cNvSpPr>
            <a:spLocks noGrp="1"/>
          </p:cNvSpPr>
          <p:nvPr>
            <p:ph type="title"/>
          </p:nvPr>
        </p:nvSpPr>
        <p:spPr>
          <a:xfrm>
            <a:off x="838200" y="1195697"/>
            <a:ext cx="3200400" cy="4238118"/>
          </a:xfrm>
        </p:spPr>
        <p:txBody>
          <a:bodyPr>
            <a:normAutofit/>
          </a:bodyPr>
          <a:lstStyle/>
          <a:p>
            <a:pPr algn="ctr"/>
            <a:r>
              <a:rPr lang="en-US" sz="4100" u="sng">
                <a:solidFill>
                  <a:schemeClr val="bg1"/>
                </a:solidFill>
              </a:rPr>
              <a:t>Requirements for Students</a:t>
            </a:r>
            <a:endParaRPr lang="en-IN" sz="4100" u="sng">
              <a:solidFill>
                <a:schemeClr val="bg1"/>
              </a:solidFill>
            </a:endParaRPr>
          </a:p>
        </p:txBody>
      </p:sp>
      <p:grpSp>
        <p:nvGrpSpPr>
          <p:cNvPr id="14"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5" name="Freeform: Shape 1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3" name="Freeform: Shape 22">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A0D89AF8-786E-591F-84FB-9731FA025678}"/>
              </a:ext>
            </a:extLst>
          </p:cNvPr>
          <p:cNvSpPr>
            <a:spLocks noGrp="1"/>
          </p:cNvSpPr>
          <p:nvPr>
            <p:ph type="sldNum" sz="quarter" idx="12"/>
          </p:nvPr>
        </p:nvSpPr>
        <p:spPr>
          <a:xfrm>
            <a:off x="8610600" y="6356350"/>
            <a:ext cx="2743200" cy="365125"/>
          </a:xfrm>
        </p:spPr>
        <p:txBody>
          <a:bodyPr>
            <a:normAutofit/>
          </a:bodyPr>
          <a:lstStyle/>
          <a:p>
            <a:pPr>
              <a:spcAft>
                <a:spcPts val="600"/>
              </a:spcAft>
            </a:pPr>
            <a:fld id="{708BEA94-5612-4685-B508-BDF18B30C996}" type="slidenum">
              <a:rPr lang="en-IN">
                <a:solidFill>
                  <a:schemeClr val="tx1"/>
                </a:solidFill>
              </a:rPr>
              <a:pPr>
                <a:spcAft>
                  <a:spcPts val="600"/>
                </a:spcAft>
              </a:pPr>
              <a:t>8</a:t>
            </a:fld>
            <a:endParaRPr lang="en-IN">
              <a:solidFill>
                <a:schemeClr val="tx1"/>
              </a:solidFill>
            </a:endParaRPr>
          </a:p>
        </p:txBody>
      </p:sp>
      <p:graphicFrame>
        <p:nvGraphicFramePr>
          <p:cNvPr id="6" name="Content Placeholder 2">
            <a:extLst>
              <a:ext uri="{FF2B5EF4-FFF2-40B4-BE49-F238E27FC236}">
                <a16:creationId xmlns:a16="http://schemas.microsoft.com/office/drawing/2014/main" id="{840F66B4-B66A-613A-ABB1-B330C5E1C8DB}"/>
              </a:ext>
            </a:extLst>
          </p:cNvPr>
          <p:cNvGraphicFramePr>
            <a:graphicFrameLocks noGrp="1"/>
          </p:cNvGraphicFramePr>
          <p:nvPr>
            <p:ph idx="1"/>
            <p:extLst>
              <p:ext uri="{D42A27DB-BD31-4B8C-83A1-F6EECF244321}">
                <p14:modId xmlns:p14="http://schemas.microsoft.com/office/powerpoint/2010/main" val="1895001458"/>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3998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7"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1" name="Freeform: Shape 20">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itle 1">
            <a:extLst>
              <a:ext uri="{FF2B5EF4-FFF2-40B4-BE49-F238E27FC236}">
                <a16:creationId xmlns:a16="http://schemas.microsoft.com/office/drawing/2014/main" id="{54C82A3C-B56A-F5BC-4C36-4D6575FC2F41}"/>
              </a:ext>
            </a:extLst>
          </p:cNvPr>
          <p:cNvSpPr txBox="1">
            <a:spLocks/>
          </p:cNvSpPr>
          <p:nvPr/>
        </p:nvSpPr>
        <p:spPr>
          <a:xfrm>
            <a:off x="786385" y="841248"/>
            <a:ext cx="3515244" cy="53400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600" u="sng">
                <a:solidFill>
                  <a:schemeClr val="bg1"/>
                </a:solidFill>
              </a:rPr>
              <a:t>Requirements</a:t>
            </a:r>
            <a:r>
              <a:rPr lang="en-US" sz="4600" u="sng" kern="1200">
                <a:solidFill>
                  <a:schemeClr val="bg1"/>
                </a:solidFill>
                <a:latin typeface="+mj-lt"/>
                <a:ea typeface="+mj-ea"/>
                <a:cs typeface="+mj-cs"/>
              </a:rPr>
              <a:t> for Doctors</a:t>
            </a:r>
          </a:p>
        </p:txBody>
      </p:sp>
      <p:sp>
        <p:nvSpPr>
          <p:cNvPr id="4" name="Slide Number Placeholder 3">
            <a:extLst>
              <a:ext uri="{FF2B5EF4-FFF2-40B4-BE49-F238E27FC236}">
                <a16:creationId xmlns:a16="http://schemas.microsoft.com/office/drawing/2014/main" id="{DB3BF5EA-BB5A-A090-E800-F6AC7196B4AA}"/>
              </a:ext>
            </a:extLst>
          </p:cNvPr>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708BEA94-5612-4685-B508-BDF18B30C996}" type="slidenum">
              <a:rPr lang="en-US" sz="1600">
                <a:solidFill>
                  <a:schemeClr val="tx2"/>
                </a:solidFill>
              </a:rPr>
              <a:pPr algn="ctr">
                <a:spcAft>
                  <a:spcPts val="600"/>
                </a:spcAft>
              </a:pPr>
              <a:t>9</a:t>
            </a:fld>
            <a:endParaRPr lang="en-US" sz="1600">
              <a:solidFill>
                <a:schemeClr val="tx2"/>
              </a:solidFill>
            </a:endParaRPr>
          </a:p>
        </p:txBody>
      </p:sp>
      <p:graphicFrame>
        <p:nvGraphicFramePr>
          <p:cNvPr id="8" name="Content Placeholder 2">
            <a:extLst>
              <a:ext uri="{FF2B5EF4-FFF2-40B4-BE49-F238E27FC236}">
                <a16:creationId xmlns:a16="http://schemas.microsoft.com/office/drawing/2014/main" id="{C7B09F2C-2EB7-350A-0654-9EC34122197D}"/>
              </a:ext>
            </a:extLst>
          </p:cNvPr>
          <p:cNvGraphicFramePr/>
          <p:nvPr>
            <p:extLst>
              <p:ext uri="{D42A27DB-BD31-4B8C-83A1-F6EECF244321}">
                <p14:modId xmlns:p14="http://schemas.microsoft.com/office/powerpoint/2010/main" val="242703187"/>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2664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61bf29d-be46-4bfd-aa88-4eab5ebd72e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34102C67668F4B879EA4C9B0BC8271" ma:contentTypeVersion="4" ma:contentTypeDescription="Create a new document." ma:contentTypeScope="" ma:versionID="797f4304f5c9592adb7212c0109ceb4b">
  <xsd:schema xmlns:xsd="http://www.w3.org/2001/XMLSchema" xmlns:xs="http://www.w3.org/2001/XMLSchema" xmlns:p="http://schemas.microsoft.com/office/2006/metadata/properties" xmlns:ns3="961bf29d-be46-4bfd-aa88-4eab5ebd72e7" targetNamespace="http://schemas.microsoft.com/office/2006/metadata/properties" ma:root="true" ma:fieldsID="fdfc2223bfe6b52f6983e0b62c496aa9" ns3:_="">
    <xsd:import namespace="961bf29d-be46-4bfd-aa88-4eab5ebd72e7"/>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1bf29d-be46-4bfd-aa88-4eab5ebd72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A90A4C-262A-44E2-A7E5-9EF6C30E27C2}">
  <ds:schemaRefs>
    <ds:schemaRef ds:uri="961bf29d-be46-4bfd-aa88-4eab5ebd72e7"/>
    <ds:schemaRef ds:uri="http://schemas.microsoft.com/office/2006/metadata/properties"/>
    <ds:schemaRef ds:uri="http://www.w3.org/2000/xmlns/"/>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D1AB1979-3EF1-49FC-B5FF-1CCEF49320E0}">
  <ds:schemaRefs>
    <ds:schemaRef ds:uri="961bf29d-be46-4bfd-aa88-4eab5ebd72e7"/>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B47E31-B93A-4488-99B9-55EC1F9FA9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TM03457496[[fn=Parallax]]</Template>
  <Application>Microsoft Office PowerPoint</Application>
  <PresentationFormat>Widescreen</PresentationFormat>
  <Slides>28</Slides>
  <Notes>0</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E-Vaidya</vt:lpstr>
      <vt:lpstr>What’s wrong now, that we require something new?</vt:lpstr>
      <vt:lpstr>     “First Bring your Health Booklet”</vt:lpstr>
      <vt:lpstr>Difficult to trace - Medical History</vt:lpstr>
      <vt:lpstr>No one stop solution for all..</vt:lpstr>
      <vt:lpstr>What have we transformed it to?</vt:lpstr>
      <vt:lpstr>PowerPoint Presentation</vt:lpstr>
      <vt:lpstr>Requirements for Students</vt:lpstr>
      <vt:lpstr>PowerPoint Presentation</vt:lpstr>
      <vt:lpstr>PowerPoint Presentation</vt:lpstr>
      <vt:lpstr>Requirements for Receptionist</vt:lpstr>
      <vt:lpstr>PowerPoint Presentation</vt:lpstr>
      <vt:lpstr>PowerPoint Presentation</vt:lpstr>
      <vt:lpstr>PowerPoint Presentation</vt:lpstr>
      <vt:lpstr>PowerPoint Presentation</vt:lpstr>
      <vt:lpstr>PowerPoint Presentation</vt:lpstr>
      <vt:lpstr>Software Demo</vt:lpstr>
      <vt:lpstr>Future Development Plans</vt:lpstr>
      <vt:lpstr>PowerPoint Presentation</vt:lpstr>
      <vt:lpstr>Medical History Trends</vt:lpstr>
      <vt:lpstr>Notifications By Mail</vt:lpstr>
      <vt:lpstr>Key Learnings the Project Gave Us </vt:lpstr>
      <vt:lpstr>Field Work for Requirements</vt:lpstr>
      <vt:lpstr>Use of Detailed Documentation</vt:lpstr>
      <vt:lpstr>Bug-Free Software </vt:lpstr>
      <vt:lpstr>Good Coding Practices</vt:lpstr>
      <vt:lpstr>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E-Vaidya</dc:title>
  <dc:creator>Shubham Devang Patel</dc:creator>
  <cp:revision>4</cp:revision>
  <dcterms:created xsi:type="dcterms:W3CDTF">2023-04-17T06:02:48Z</dcterms:created>
  <dcterms:modified xsi:type="dcterms:W3CDTF">2023-04-23T17:47:51Z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0x0101001334102C67668F4B879EA4C9B0BC8271</vt:lpwstr>
  </property>
</Properties>
</file>